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57" r:id="rId10"/>
    <p:sldId id="258" r:id="rId11"/>
    <p:sldId id="259" r:id="rId12"/>
    <p:sldId id="260" r:id="rId13"/>
    <p:sldId id="261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8D755-2357-4F59-88EA-4987473D92FF}" type="datetimeFigureOut">
              <a:rPr lang="en-US" smtClean="0"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B6975-BA59-44D5-ABA1-6EDD38093C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2130425"/>
            <a:ext cx="4724400" cy="1831975"/>
          </a:xfrm>
        </p:spPr>
        <p:txBody>
          <a:bodyPr/>
          <a:lstStyle/>
          <a:p>
            <a:r>
              <a:rPr lang="en-US" dirty="0" smtClean="0"/>
              <a:t>Henri Matisse</a:t>
            </a:r>
            <a:br>
              <a:rPr lang="en-US" dirty="0" smtClean="0"/>
            </a:br>
            <a:r>
              <a:rPr lang="en-US" dirty="0" smtClean="0"/>
              <a:t>1869-1954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4191000" cy="549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274638"/>
            <a:ext cx="5029200" cy="1477962"/>
          </a:xfrm>
        </p:spPr>
        <p:txBody>
          <a:bodyPr>
            <a:normAutofit/>
          </a:bodyPr>
          <a:lstStyle/>
          <a:p>
            <a:r>
              <a:rPr lang="en-US" dirty="0" smtClean="0"/>
              <a:t>Beasts of the Sea (1950)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668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274638"/>
            <a:ext cx="4191000" cy="1935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Black leaf on Green Background (1952)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175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Sorrows of the King (1952)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858000" cy="5189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Snail (1953)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3100" y="1524000"/>
            <a:ext cx="5257800" cy="5222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Cut out square and rectangle shapes of different sizes and glue them onto a sheet of paper (overlapping is okay) to create a background.</a:t>
            </a:r>
          </a:p>
          <a:p>
            <a:r>
              <a:rPr lang="en-US" dirty="0" smtClean="0"/>
              <a:t>Cut out some irregular shapes (like people, objects, stars, trees, buildings etc.) and glue them onto your background.</a:t>
            </a:r>
          </a:p>
          <a:p>
            <a:r>
              <a:rPr lang="en-US" dirty="0" smtClean="0"/>
              <a:t>Cut out a number of smaller shapes that show motion, or attract your eye.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Henri Matisse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French</a:t>
            </a:r>
          </a:p>
          <a:p>
            <a:r>
              <a:rPr lang="en-US" dirty="0" smtClean="0"/>
              <a:t>One of the greatest artists of the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r>
              <a:rPr lang="en-US" dirty="0" smtClean="0"/>
              <a:t>Initially studied law in Paris but then discovered art</a:t>
            </a:r>
          </a:p>
          <a:p>
            <a:r>
              <a:rPr lang="en-US" dirty="0" smtClean="0"/>
              <a:t>Initially painted still life and landscapes</a:t>
            </a:r>
          </a:p>
          <a:p>
            <a:r>
              <a:rPr lang="en-US" dirty="0" smtClean="0"/>
              <a:t>Had a fondness for bright and expressive </a:t>
            </a:r>
            <a:r>
              <a:rPr lang="en-US" dirty="0" err="1" smtClean="0"/>
              <a:t>colours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Woman in Hat (1905)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447800"/>
            <a:ext cx="3733800" cy="530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toits</a:t>
            </a:r>
            <a:r>
              <a:rPr lang="en-US" dirty="0" smtClean="0"/>
              <a:t> de </a:t>
            </a:r>
            <a:r>
              <a:rPr lang="en-US" dirty="0" err="1" smtClean="0"/>
              <a:t>Collioure</a:t>
            </a:r>
            <a:r>
              <a:rPr lang="en-US" dirty="0" smtClean="0"/>
              <a:t> (1905)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7300" y="1447800"/>
            <a:ext cx="6629400" cy="5347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Desert Harmony in Red (1905)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2014" y="1447800"/>
            <a:ext cx="657997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Matisse did the bulk of his painting in the early part of the 20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</a:p>
          <a:p>
            <a:r>
              <a:rPr lang="en-US" dirty="0" smtClean="0"/>
              <a:t>Because of poor health as he aged, he was unable to continue painting and started creating art in a whole new style.</a:t>
            </a:r>
          </a:p>
          <a:p>
            <a:r>
              <a:rPr lang="en-US" dirty="0" smtClean="0"/>
              <a:t>He experimented with cutouts using bright </a:t>
            </a:r>
            <a:r>
              <a:rPr lang="en-US" dirty="0" err="1" smtClean="0"/>
              <a:t>colours</a:t>
            </a:r>
            <a:r>
              <a:rPr lang="en-US" dirty="0" smtClean="0"/>
              <a:t> and shapes.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collage is a form of art in which shapes are cut out and stuck to a background to create a picture.</a:t>
            </a:r>
          </a:p>
          <a:p>
            <a:r>
              <a:rPr lang="en-US" dirty="0" smtClean="0"/>
              <a:t>While Matisse’s paintings were fairly realistic, his collages became quite abstract.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Some of </a:t>
            </a:r>
            <a:r>
              <a:rPr lang="en-US" sz="5400" dirty="0" err="1" smtClean="0"/>
              <a:t>Matisses</a:t>
            </a:r>
            <a:r>
              <a:rPr lang="en-US" sz="5400" dirty="0" smtClean="0"/>
              <a:t>’ collages.</a:t>
            </a:r>
            <a:endParaRPr lang="en-US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Knife Thrower (1947)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153400" cy="518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255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Henri Matisse 1869-1954</vt:lpstr>
      <vt:lpstr>Henri Matisse</vt:lpstr>
      <vt:lpstr>Woman in Hat (1905)</vt:lpstr>
      <vt:lpstr>Les toits de Collioure (1905)</vt:lpstr>
      <vt:lpstr>The Desert Harmony in Red (1905)</vt:lpstr>
      <vt:lpstr>Slide 6</vt:lpstr>
      <vt:lpstr>Collage</vt:lpstr>
      <vt:lpstr>Slide 8</vt:lpstr>
      <vt:lpstr>The Knife Thrower (1947)</vt:lpstr>
      <vt:lpstr>Beasts of the Sea (1950)</vt:lpstr>
      <vt:lpstr>Black leaf on Green Background (1952)</vt:lpstr>
      <vt:lpstr>The Sorrows of the King (1952)</vt:lpstr>
      <vt:lpstr>The Snail (1953)</vt:lpstr>
      <vt:lpstr>Today’s Project</vt:lpstr>
    </vt:vector>
  </TitlesOfParts>
  <Company>Medaille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Henri Matisse 1869-1954</dc:title>
  <dc:creator>Dana</dc:creator>
  <cp:lastModifiedBy>Dana</cp:lastModifiedBy>
  <cp:revision>5</cp:revision>
  <dcterms:created xsi:type="dcterms:W3CDTF">2009-11-15T19:38:52Z</dcterms:created>
  <dcterms:modified xsi:type="dcterms:W3CDTF">2009-11-15T20:25:29Z</dcterms:modified>
</cp:coreProperties>
</file>