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7" r:id="rId3"/>
    <p:sldId id="258" r:id="rId4"/>
    <p:sldId id="260" r:id="rId5"/>
    <p:sldId id="277" r:id="rId6"/>
    <p:sldId id="278" r:id="rId7"/>
    <p:sldId id="262" r:id="rId8"/>
    <p:sldId id="259" r:id="rId9"/>
    <p:sldId id="264" r:id="rId10"/>
    <p:sldId id="265" r:id="rId11"/>
    <p:sldId id="274" r:id="rId12"/>
    <p:sldId id="266" r:id="rId13"/>
    <p:sldId id="275" r:id="rId14"/>
    <p:sldId id="267" r:id="rId15"/>
    <p:sldId id="276" r:id="rId16"/>
    <p:sldId id="268" r:id="rId17"/>
    <p:sldId id="269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99"/>
    <a:srgbClr val="FF6600"/>
    <a:srgbClr val="FFFF00"/>
    <a:srgbClr val="FF9900"/>
    <a:srgbClr val="2709BD"/>
    <a:srgbClr val="E8FE18"/>
    <a:srgbClr val="EBF79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04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910" name="Group 118"/>
          <p:cNvGrpSpPr>
            <a:grpSpLocks/>
          </p:cNvGrpSpPr>
          <p:nvPr/>
        </p:nvGrpSpPr>
        <p:grpSpPr bwMode="auto">
          <a:xfrm>
            <a:off x="0" y="2895600"/>
            <a:ext cx="9144000" cy="3962400"/>
            <a:chOff x="0" y="1824"/>
            <a:chExt cx="5760" cy="2496"/>
          </a:xfrm>
        </p:grpSpPr>
        <p:grpSp>
          <p:nvGrpSpPr>
            <p:cNvPr id="33909" name="Group 117"/>
            <p:cNvGrpSpPr>
              <a:grpSpLocks/>
            </p:cNvGrpSpPr>
            <p:nvPr userDrawn="1"/>
          </p:nvGrpSpPr>
          <p:grpSpPr bwMode="auto">
            <a:xfrm>
              <a:off x="0" y="1824"/>
              <a:ext cx="5760" cy="2496"/>
              <a:chOff x="0" y="1824"/>
              <a:chExt cx="5760" cy="2496"/>
            </a:xfrm>
          </p:grpSpPr>
          <p:sp>
            <p:nvSpPr>
              <p:cNvPr id="33894" name="Rectangle 102"/>
              <p:cNvSpPr>
                <a:spLocks noChangeArrowheads="1"/>
              </p:cNvSpPr>
              <p:nvPr userDrawn="1"/>
            </p:nvSpPr>
            <p:spPr bwMode="ltGray">
              <a:xfrm>
                <a:off x="5280" y="3264"/>
                <a:ext cx="336" cy="105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95" name="Rectangle 103"/>
              <p:cNvSpPr>
                <a:spLocks noChangeArrowheads="1"/>
              </p:cNvSpPr>
              <p:nvPr userDrawn="1"/>
            </p:nvSpPr>
            <p:spPr bwMode="ltGray">
              <a:xfrm>
                <a:off x="144" y="3264"/>
                <a:ext cx="336" cy="105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5" name="Rectangle 3"/>
              <p:cNvSpPr>
                <a:spLocks noChangeArrowheads="1"/>
              </p:cNvSpPr>
              <p:nvPr userDrawn="1"/>
            </p:nvSpPr>
            <p:spPr bwMode="ltGray">
              <a:xfrm>
                <a:off x="5280" y="2496"/>
                <a:ext cx="336" cy="1056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6" name="Rectangle 4"/>
              <p:cNvSpPr>
                <a:spLocks noChangeArrowheads="1"/>
              </p:cNvSpPr>
              <p:nvPr userDrawn="1"/>
            </p:nvSpPr>
            <p:spPr bwMode="hidden">
              <a:xfrm>
                <a:off x="0" y="1824"/>
                <a:ext cx="5760" cy="288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7" name="Rectangle 5"/>
              <p:cNvSpPr>
                <a:spLocks noChangeArrowheads="1"/>
              </p:cNvSpPr>
              <p:nvPr userDrawn="1"/>
            </p:nvSpPr>
            <p:spPr bwMode="hidden">
              <a:xfrm>
                <a:off x="5616" y="2064"/>
                <a:ext cx="144" cy="2256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8" name="Rectangle 6"/>
              <p:cNvSpPr>
                <a:spLocks noChangeArrowheads="1"/>
              </p:cNvSpPr>
              <p:nvPr userDrawn="1"/>
            </p:nvSpPr>
            <p:spPr bwMode="hidden">
              <a:xfrm>
                <a:off x="0" y="2112"/>
                <a:ext cx="144" cy="2208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9" name="Rectangle 7"/>
              <p:cNvSpPr>
                <a:spLocks noChangeArrowheads="1"/>
              </p:cNvSpPr>
              <p:nvPr userDrawn="1"/>
            </p:nvSpPr>
            <p:spPr bwMode="ltGray">
              <a:xfrm>
                <a:off x="144" y="2496"/>
                <a:ext cx="336" cy="1056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3800" name="Group 8"/>
              <p:cNvGrpSpPr>
                <a:grpSpLocks/>
              </p:cNvGrpSpPr>
              <p:nvPr userDrawn="1"/>
            </p:nvGrpSpPr>
            <p:grpSpPr bwMode="auto">
              <a:xfrm>
                <a:off x="8" y="2032"/>
                <a:ext cx="5724" cy="608"/>
                <a:chOff x="8" y="32"/>
                <a:chExt cx="5724" cy="608"/>
              </a:xfrm>
            </p:grpSpPr>
            <p:sp>
              <p:nvSpPr>
                <p:cNvPr id="33801" name="AutoShape 9"/>
                <p:cNvSpPr>
                  <a:spLocks noChangeArrowheads="1"/>
                </p:cNvSpPr>
                <p:nvPr userDrawn="1"/>
              </p:nvSpPr>
              <p:spPr bwMode="auto">
                <a:xfrm>
                  <a:off x="56" y="32"/>
                  <a:ext cx="5641" cy="4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02" name="Rectangle 10"/>
                <p:cNvSpPr>
                  <a:spLocks noChangeArrowheads="1"/>
                </p:cNvSpPr>
                <p:nvPr userDrawn="1"/>
              </p:nvSpPr>
              <p:spPr bwMode="auto">
                <a:xfrm>
                  <a:off x="248" y="56"/>
                  <a:ext cx="5232" cy="56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3803" name="Group 11"/>
                <p:cNvGrpSpPr>
                  <a:grpSpLocks/>
                </p:cNvGrpSpPr>
                <p:nvPr userDrawn="1"/>
              </p:nvGrpSpPr>
              <p:grpSpPr bwMode="auto">
                <a:xfrm>
                  <a:off x="272" y="400"/>
                  <a:ext cx="5208" cy="113"/>
                  <a:chOff x="254" y="463"/>
                  <a:chExt cx="5208" cy="113"/>
                </a:xfrm>
              </p:grpSpPr>
              <p:sp>
                <p:nvSpPr>
                  <p:cNvPr id="33804" name="Freeform 12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805" name="Freeform 13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33806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33807" name="Group 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33808" name="Group 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09" name="Freeform 1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10" name="Freeform 1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11" name="Group 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12" name="Freeform 2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13" name="Freeform 2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14" name="Group 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33815" name="Freeform 2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16" name="Freeform 2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17" name="Group 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18" name="Freeform 2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19" name="Freeform 2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20" name="Group 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21" name="Freeform 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22" name="Freeform 3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23" name="Group 3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24" name="Freeform 3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25" name="Freeform 3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26" name="Group 3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27" name="Freeform 3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28" name="Freeform 3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33829" name="Group 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33830" name="Freeform 3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31" name="Freeform 3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32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33833" name="Freeform 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34" name="Freeform 4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35" name="Group 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33836" name="Freeform 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37" name="Freeform 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38" name="Group 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33839" name="Freeform 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40" name="Freeform 4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33841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33842" name="Group 50"/>
                <p:cNvGrpSpPr>
                  <a:grpSpLocks/>
                </p:cNvGrpSpPr>
                <p:nvPr userDrawn="1"/>
              </p:nvGrpSpPr>
              <p:grpSpPr bwMode="auto">
                <a:xfrm>
                  <a:off x="262" y="399"/>
                  <a:ext cx="5208" cy="113"/>
                  <a:chOff x="254" y="463"/>
                  <a:chExt cx="5208" cy="113"/>
                </a:xfrm>
              </p:grpSpPr>
              <p:sp>
                <p:nvSpPr>
                  <p:cNvPr id="33843" name="Freeform 51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844" name="Freeform 52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33845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33846" name="Group 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33847" name="Group 5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48" name="Freeform 5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49" name="Freeform 5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50" name="Group 5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51" name="Freeform 5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52" name="Freeform 6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53" name="Group 6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33854" name="Freeform 6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55" name="Freeform 6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56" name="Group 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57" name="Freeform 6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58" name="Freeform 6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59" name="Group 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60" name="Freeform 6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61" name="Freeform 6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62" name="Group 7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63" name="Freeform 7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64" name="Freeform 7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65" name="Group 7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66" name="Freeform 7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67" name="Freeform 7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33868" name="Group 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33869" name="Freeform 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70" name="Freeform 7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71" name="Group 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33872" name="Freeform 8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73" name="Freeform 8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74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33875" name="Freeform 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76" name="Freeform 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77" name="Group 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33878" name="Freeform 8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79" name="Freeform 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33880" name="Freeform 88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33881" name="Group 89"/>
                <p:cNvGrpSpPr>
                  <a:grpSpLocks/>
                </p:cNvGrpSpPr>
                <p:nvPr userDrawn="1"/>
              </p:nvGrpSpPr>
              <p:grpSpPr bwMode="auto">
                <a:xfrm>
                  <a:off x="8" y="32"/>
                  <a:ext cx="568" cy="608"/>
                  <a:chOff x="8" y="32"/>
                  <a:chExt cx="568" cy="608"/>
                </a:xfrm>
              </p:grpSpPr>
              <p:sp>
                <p:nvSpPr>
                  <p:cNvPr id="33882" name="Freeform 90"/>
                  <p:cNvSpPr>
                    <a:spLocks/>
                  </p:cNvSpPr>
                  <p:nvPr userDrawn="1"/>
                </p:nvSpPr>
                <p:spPr bwMode="auto">
                  <a:xfrm>
                    <a:off x="20" y="54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883" name="Freeform 91"/>
                  <p:cNvSpPr>
                    <a:spLocks/>
                  </p:cNvSpPr>
                  <p:nvPr userDrawn="1"/>
                </p:nvSpPr>
                <p:spPr bwMode="auto">
                  <a:xfrm>
                    <a:off x="8" y="32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3884" name="Freeform 92"/>
                <p:cNvSpPr>
                  <a:spLocks/>
                </p:cNvSpPr>
                <p:nvPr userDrawn="1"/>
              </p:nvSpPr>
              <p:spPr bwMode="auto">
                <a:xfrm flipH="1">
                  <a:off x="5176" y="54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85" name="Freeform 93"/>
                <p:cNvSpPr>
                  <a:spLocks/>
                </p:cNvSpPr>
                <p:nvPr userDrawn="1"/>
              </p:nvSpPr>
              <p:spPr bwMode="auto">
                <a:xfrm flipH="1">
                  <a:off x="5164" y="32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86" name="Rectangle 94"/>
                <p:cNvSpPr>
                  <a:spLocks noChangeArrowheads="1"/>
                </p:cNvSpPr>
                <p:nvPr userDrawn="1"/>
              </p:nvSpPr>
              <p:spPr bwMode="auto">
                <a:xfrm>
                  <a:off x="248" y="32"/>
                  <a:ext cx="5232" cy="5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3897" name="Rectangle 105"/>
              <p:cNvSpPr>
                <a:spLocks noChangeArrowheads="1"/>
              </p:cNvSpPr>
              <p:nvPr userDrawn="1"/>
            </p:nvSpPr>
            <p:spPr bwMode="hidden">
              <a:xfrm>
                <a:off x="480" y="2509"/>
                <a:ext cx="4786" cy="192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3900" name="Group 108"/>
            <p:cNvGrpSpPr>
              <a:grpSpLocks/>
            </p:cNvGrpSpPr>
            <p:nvPr userDrawn="1"/>
          </p:nvGrpSpPr>
          <p:grpSpPr bwMode="auto">
            <a:xfrm>
              <a:off x="192" y="2592"/>
              <a:ext cx="240" cy="1152"/>
              <a:chOff x="192" y="2592"/>
              <a:chExt cx="384" cy="1728"/>
            </a:xfrm>
          </p:grpSpPr>
          <p:sp>
            <p:nvSpPr>
              <p:cNvPr id="33901" name="AutoShape 109"/>
              <p:cNvSpPr>
                <a:spLocks noChangeArrowheads="1"/>
              </p:cNvSpPr>
              <p:nvPr/>
            </p:nvSpPr>
            <p:spPr bwMode="ltGray">
              <a:xfrm>
                <a:off x="192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02" name="AutoShape 110"/>
              <p:cNvSpPr>
                <a:spLocks noChangeArrowheads="1"/>
              </p:cNvSpPr>
              <p:nvPr/>
            </p:nvSpPr>
            <p:spPr bwMode="ltGray">
              <a:xfrm>
                <a:off x="336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03" name="AutoShape 111"/>
              <p:cNvSpPr>
                <a:spLocks noChangeArrowheads="1"/>
              </p:cNvSpPr>
              <p:nvPr/>
            </p:nvSpPr>
            <p:spPr bwMode="ltGray">
              <a:xfrm>
                <a:off x="480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3904" name="Group 112"/>
            <p:cNvGrpSpPr>
              <a:grpSpLocks/>
            </p:cNvGrpSpPr>
            <p:nvPr userDrawn="1"/>
          </p:nvGrpSpPr>
          <p:grpSpPr bwMode="auto">
            <a:xfrm>
              <a:off x="5328" y="2592"/>
              <a:ext cx="240" cy="1152"/>
              <a:chOff x="192" y="2592"/>
              <a:chExt cx="384" cy="1728"/>
            </a:xfrm>
          </p:grpSpPr>
          <p:sp>
            <p:nvSpPr>
              <p:cNvPr id="33905" name="AutoShape 113"/>
              <p:cNvSpPr>
                <a:spLocks noChangeArrowheads="1"/>
              </p:cNvSpPr>
              <p:nvPr/>
            </p:nvSpPr>
            <p:spPr bwMode="ltGray">
              <a:xfrm>
                <a:off x="192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06" name="AutoShape 114"/>
              <p:cNvSpPr>
                <a:spLocks noChangeArrowheads="1"/>
              </p:cNvSpPr>
              <p:nvPr/>
            </p:nvSpPr>
            <p:spPr bwMode="ltGray">
              <a:xfrm>
                <a:off x="336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07" name="AutoShape 115"/>
              <p:cNvSpPr>
                <a:spLocks noChangeArrowheads="1"/>
              </p:cNvSpPr>
              <p:nvPr/>
            </p:nvSpPr>
            <p:spPr bwMode="ltGray">
              <a:xfrm>
                <a:off x="480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3887" name="Rectangle 95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888" name="Rectangle 9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3889" name="Rectangle 9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3890" name="Rectangle 9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3891" name="Rectangle 9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FA03AE6-3814-45A5-8B44-021D017CBE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2000 by Monica Yuskaitis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39EDE0-4D0D-4CF1-A1AB-144E8CF721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2000 by Monica Yuskaitis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4F902-514A-4FF4-AF67-80B37DC840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2000 by Monica Yuskaitis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71C75F-F020-4353-8C0B-75811042CF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2000 by Monica Yuskaitis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009FBB-3DA3-4C6B-A2EA-180DC6CA75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2000 by Monica Yuskaitis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9514C0-7539-4517-AE89-1C6FE51B22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2000 by Monica Yuskaitis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F417FE-8A45-450B-86E6-46CFFEFC97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2000 by Monica Yuskaitis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B0A29C-5386-4B0F-BD46-1AC06627B7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2000 by Monica Yuskaitis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BA0FD-1CB6-41E8-BE46-392C4419AC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2000 by Monica Yuskaitis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A553FF-3088-470F-8CFF-486517F62F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2000 by Monica Yuskaitis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FC07A2-3124-4A16-97B2-B2C4549172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630" name="Group 10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22628" name="Group 100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22531" name="Rectangle 3"/>
              <p:cNvSpPr>
                <a:spLocks noChangeArrowheads="1"/>
              </p:cNvSpPr>
              <p:nvPr/>
            </p:nvSpPr>
            <p:spPr bwMode="hidden">
              <a:xfrm>
                <a:off x="5280" y="480"/>
                <a:ext cx="336" cy="1344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2" name="Rectangle 4"/>
              <p:cNvSpPr>
                <a:spLocks noChangeArrowheads="1"/>
              </p:cNvSpPr>
              <p:nvPr/>
            </p:nvSpPr>
            <p:spPr bwMode="ltGray">
              <a:xfrm>
                <a:off x="0" y="0"/>
                <a:ext cx="5664" cy="9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3" name="Rectangle 5"/>
              <p:cNvSpPr>
                <a:spLocks noChangeArrowheads="1"/>
              </p:cNvSpPr>
              <p:nvPr/>
            </p:nvSpPr>
            <p:spPr bwMode="ltGray">
              <a:xfrm>
                <a:off x="5616" y="0"/>
                <a:ext cx="144" cy="43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4" name="Rectangle 6"/>
              <p:cNvSpPr>
                <a:spLocks noChangeArrowheads="1"/>
              </p:cNvSpPr>
              <p:nvPr/>
            </p:nvSpPr>
            <p:spPr bwMode="ltGray">
              <a:xfrm>
                <a:off x="0" y="0"/>
                <a:ext cx="144" cy="43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5" name="Rectangle 7"/>
              <p:cNvSpPr>
                <a:spLocks noChangeArrowheads="1"/>
              </p:cNvSpPr>
              <p:nvPr/>
            </p:nvSpPr>
            <p:spPr bwMode="hidden">
              <a:xfrm>
                <a:off x="144" y="480"/>
                <a:ext cx="336" cy="1344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2536" name="Group 8"/>
              <p:cNvGrpSpPr>
                <a:grpSpLocks/>
              </p:cNvGrpSpPr>
              <p:nvPr/>
            </p:nvGrpSpPr>
            <p:grpSpPr bwMode="auto">
              <a:xfrm>
                <a:off x="8" y="32"/>
                <a:ext cx="5724" cy="608"/>
                <a:chOff x="8" y="32"/>
                <a:chExt cx="5724" cy="608"/>
              </a:xfrm>
            </p:grpSpPr>
            <p:sp>
              <p:nvSpPr>
                <p:cNvPr id="22537" name="AutoShape 9"/>
                <p:cNvSpPr>
                  <a:spLocks noChangeArrowheads="1"/>
                </p:cNvSpPr>
                <p:nvPr userDrawn="1"/>
              </p:nvSpPr>
              <p:spPr bwMode="auto">
                <a:xfrm>
                  <a:off x="56" y="32"/>
                  <a:ext cx="5641" cy="4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38" name="Rectangle 10"/>
                <p:cNvSpPr>
                  <a:spLocks noChangeArrowheads="1"/>
                </p:cNvSpPr>
                <p:nvPr userDrawn="1"/>
              </p:nvSpPr>
              <p:spPr bwMode="auto">
                <a:xfrm>
                  <a:off x="248" y="56"/>
                  <a:ext cx="5232" cy="56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2539" name="Group 11"/>
                <p:cNvGrpSpPr>
                  <a:grpSpLocks/>
                </p:cNvGrpSpPr>
                <p:nvPr userDrawn="1"/>
              </p:nvGrpSpPr>
              <p:grpSpPr bwMode="auto">
                <a:xfrm>
                  <a:off x="272" y="400"/>
                  <a:ext cx="5208" cy="113"/>
                  <a:chOff x="254" y="463"/>
                  <a:chExt cx="5208" cy="113"/>
                </a:xfrm>
              </p:grpSpPr>
              <p:sp>
                <p:nvSpPr>
                  <p:cNvPr id="22540" name="Freeform 12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1" name="Freeform 13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22542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22543" name="Group 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22544" name="Group 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45" name="Freeform 1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46" name="Freeform 1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47" name="Group 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48" name="Freeform 2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49" name="Freeform 2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50" name="Group 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22551" name="Freeform 2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52" name="Freeform 2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53" name="Group 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54" name="Freeform 2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55" name="Freeform 2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56" name="Group 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57" name="Freeform 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58" name="Freeform 3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59" name="Group 3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60" name="Freeform 3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61" name="Freeform 3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62" name="Group 3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63" name="Freeform 3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64" name="Freeform 3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22565" name="Group 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566" name="Freeform 3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67" name="Freeform 3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568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22569" name="Freeform 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0" name="Freeform 4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571" name="Group 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22572" name="Freeform 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3" name="Freeform 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574" name="Group 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575" name="Freeform 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6" name="Freeform 4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2577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2578" name="Group 50"/>
                <p:cNvGrpSpPr>
                  <a:grpSpLocks/>
                </p:cNvGrpSpPr>
                <p:nvPr userDrawn="1"/>
              </p:nvGrpSpPr>
              <p:grpSpPr bwMode="auto">
                <a:xfrm>
                  <a:off x="262" y="399"/>
                  <a:ext cx="5208" cy="113"/>
                  <a:chOff x="254" y="463"/>
                  <a:chExt cx="5208" cy="113"/>
                </a:xfrm>
              </p:grpSpPr>
              <p:sp>
                <p:nvSpPr>
                  <p:cNvPr id="22579" name="Freeform 51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0" name="Freeform 52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22581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22582" name="Group 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22583" name="Group 5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84" name="Freeform 5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85" name="Freeform 5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86" name="Group 5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87" name="Freeform 5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88" name="Freeform 6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89" name="Group 6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22590" name="Freeform 6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91" name="Freeform 6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92" name="Group 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93" name="Freeform 6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94" name="Freeform 6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95" name="Group 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96" name="Freeform 6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97" name="Freeform 6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98" name="Group 7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99" name="Freeform 7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600" name="Freeform 7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601" name="Group 7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602" name="Freeform 7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603" name="Freeform 7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22604" name="Group 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605" name="Freeform 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606" name="Freeform 7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607" name="Group 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22608" name="Freeform 8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609" name="Freeform 8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610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22611" name="Freeform 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612" name="Freeform 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613" name="Group 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614" name="Freeform 8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615" name="Freeform 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2616" name="Freeform 88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2617" name="Group 89"/>
                <p:cNvGrpSpPr>
                  <a:grpSpLocks/>
                </p:cNvGrpSpPr>
                <p:nvPr userDrawn="1"/>
              </p:nvGrpSpPr>
              <p:grpSpPr bwMode="auto">
                <a:xfrm>
                  <a:off x="8" y="32"/>
                  <a:ext cx="568" cy="608"/>
                  <a:chOff x="8" y="32"/>
                  <a:chExt cx="568" cy="608"/>
                </a:xfrm>
              </p:grpSpPr>
              <p:sp>
                <p:nvSpPr>
                  <p:cNvPr id="22618" name="Freeform 90"/>
                  <p:cNvSpPr>
                    <a:spLocks/>
                  </p:cNvSpPr>
                  <p:nvPr userDrawn="1"/>
                </p:nvSpPr>
                <p:spPr bwMode="auto">
                  <a:xfrm>
                    <a:off x="20" y="54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9" name="Freeform 91"/>
                  <p:cNvSpPr>
                    <a:spLocks/>
                  </p:cNvSpPr>
                  <p:nvPr userDrawn="1"/>
                </p:nvSpPr>
                <p:spPr bwMode="auto">
                  <a:xfrm>
                    <a:off x="8" y="32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620" name="Freeform 92"/>
                <p:cNvSpPr>
                  <a:spLocks/>
                </p:cNvSpPr>
                <p:nvPr userDrawn="1"/>
              </p:nvSpPr>
              <p:spPr bwMode="auto">
                <a:xfrm flipH="1">
                  <a:off x="5176" y="54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21" name="Freeform 93"/>
                <p:cNvSpPr>
                  <a:spLocks/>
                </p:cNvSpPr>
                <p:nvPr userDrawn="1"/>
              </p:nvSpPr>
              <p:spPr bwMode="auto">
                <a:xfrm flipH="1">
                  <a:off x="5164" y="32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22" name="Rectangle 94"/>
                <p:cNvSpPr>
                  <a:spLocks noChangeArrowheads="1"/>
                </p:cNvSpPr>
                <p:nvPr userDrawn="1"/>
              </p:nvSpPr>
              <p:spPr bwMode="auto">
                <a:xfrm>
                  <a:off x="248" y="32"/>
                  <a:ext cx="5232" cy="5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2629" name="Rectangle 101"/>
            <p:cNvSpPr>
              <a:spLocks noChangeArrowheads="1"/>
            </p:cNvSpPr>
            <p:nvPr userDrawn="1"/>
          </p:nvSpPr>
          <p:spPr bwMode="hidden">
            <a:xfrm>
              <a:off x="480" y="507"/>
              <a:ext cx="4786" cy="19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623" name="Rectangle 9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624" name="Rectangle 9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33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625" name="Rectangle 9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i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626" name="Rectangle 9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324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i="1">
                <a:solidFill>
                  <a:schemeClr val="tx2"/>
                </a:solidFill>
              </a:defRPr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2000 by Monica Yuskaitis</a:t>
            </a:r>
            <a:endParaRPr lang="en-US"/>
          </a:p>
        </p:txBody>
      </p:sp>
      <p:sp>
        <p:nvSpPr>
          <p:cNvPr id="22627" name="Rectangle 9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chemeClr val="tx2"/>
                </a:solidFill>
              </a:defRPr>
            </a:lvl1pPr>
          </a:lstStyle>
          <a:p>
            <a:fld id="{080ED494-1F7B-4FFE-B90C-2E92F9850712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90000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90000"/>
        <a:buBlip>
          <a:blip r:embed="rId1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>
                <a:solidFill>
                  <a:srgbClr val="E8FE18"/>
                </a:solidFill>
              </a:rPr>
              <a:t>Prime Numbers</a:t>
            </a:r>
            <a:br>
              <a:rPr lang="en-US" sz="4800">
                <a:solidFill>
                  <a:srgbClr val="E8FE18"/>
                </a:solidFill>
              </a:rPr>
            </a:br>
            <a:r>
              <a:rPr lang="en-US" sz="4800">
                <a:solidFill>
                  <a:srgbClr val="E8FE18"/>
                </a:solidFill>
              </a:rPr>
              <a:t>Eratosthenes’ Sieve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E8FE18"/>
                </a:solidFill>
              </a:rPr>
              <a:t>By </a:t>
            </a:r>
            <a:r>
              <a:rPr lang="en-US" sz="4000" dirty="0" smtClean="0">
                <a:solidFill>
                  <a:srgbClr val="E8FE18"/>
                </a:solidFill>
              </a:rPr>
              <a:t>Mr. Grant</a:t>
            </a:r>
            <a:endParaRPr lang="en-US" sz="4000" dirty="0">
              <a:solidFill>
                <a:srgbClr val="E8FE18"/>
              </a:solidFill>
            </a:endParaRPr>
          </a:p>
        </p:txBody>
      </p:sp>
    </p:spTree>
  </p:cSld>
  <p:clrMapOvr>
    <a:masterClrMapping/>
  </p:clrMapOvr>
  <p:transition advTm="524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2" name="Group 2"/>
          <p:cNvGraphicFramePr>
            <a:graphicFrameLocks noGrp="1"/>
          </p:cNvGraphicFramePr>
          <p:nvPr/>
        </p:nvGraphicFramePr>
        <p:xfrm>
          <a:off x="1524000" y="1143000"/>
          <a:ext cx="6096000" cy="5181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805" name="Text Box 125"/>
          <p:cNvSpPr txBox="1">
            <a:spLocks noChangeArrowheads="1"/>
          </p:cNvSpPr>
          <p:nvPr/>
        </p:nvSpPr>
        <p:spPr bwMode="ltGray">
          <a:xfrm>
            <a:off x="1295400" y="0"/>
            <a:ext cx="64960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E8FE18"/>
                </a:solidFill>
              </a:rPr>
              <a:t>1 – Cross out 1; it is not prime.</a:t>
            </a:r>
          </a:p>
        </p:txBody>
      </p:sp>
      <p:grpSp>
        <p:nvGrpSpPr>
          <p:cNvPr id="71808" name="Group 128"/>
          <p:cNvGrpSpPr>
            <a:grpSpLocks/>
          </p:cNvGrpSpPr>
          <p:nvPr/>
        </p:nvGrpSpPr>
        <p:grpSpPr bwMode="auto">
          <a:xfrm>
            <a:off x="1524000" y="1143000"/>
            <a:ext cx="609600" cy="533400"/>
            <a:chOff x="960" y="720"/>
            <a:chExt cx="384" cy="336"/>
          </a:xfrm>
        </p:grpSpPr>
        <p:sp>
          <p:nvSpPr>
            <p:cNvPr id="71806" name="Line 12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807" name="Line 12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 advTm="873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43000"/>
            <a:ext cx="7772400" cy="1143000"/>
          </a:xfrm>
        </p:spPr>
        <p:txBody>
          <a:bodyPr/>
          <a:lstStyle/>
          <a:p>
            <a:r>
              <a:rPr lang="en-US">
                <a:solidFill>
                  <a:srgbClr val="FFFF00"/>
                </a:solidFill>
              </a:rPr>
              <a:t>Hint For Next Step</a:t>
            </a:r>
            <a:br>
              <a:rPr lang="en-US">
                <a:solidFill>
                  <a:srgbClr val="FFFF00"/>
                </a:solidFill>
              </a:rPr>
            </a:br>
            <a:endParaRPr lang="en-US">
              <a:solidFill>
                <a:srgbClr val="FFFF00"/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438400"/>
            <a:ext cx="8077200" cy="2209800"/>
          </a:xfrm>
        </p:spPr>
        <p:txBody>
          <a:bodyPr/>
          <a:lstStyle/>
          <a:p>
            <a:pPr algn="ctr"/>
            <a:r>
              <a:rPr lang="en-US" sz="4400"/>
              <a:t>  Remember all numbers divisible by 2 are even numbers.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06" name="Group 2"/>
          <p:cNvGraphicFramePr>
            <a:graphicFrameLocks noGrp="1"/>
          </p:cNvGraphicFramePr>
          <p:nvPr/>
        </p:nvGraphicFramePr>
        <p:xfrm>
          <a:off x="1524000" y="1143000"/>
          <a:ext cx="6096000" cy="5181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829" name="Text Box 125"/>
          <p:cNvSpPr txBox="1">
            <a:spLocks noChangeArrowheads="1"/>
          </p:cNvSpPr>
          <p:nvPr/>
        </p:nvSpPr>
        <p:spPr bwMode="ltGray">
          <a:xfrm>
            <a:off x="752475" y="0"/>
            <a:ext cx="76088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E8FE18"/>
                </a:solidFill>
              </a:rPr>
              <a:t>2 – Leave 2; cross out multiples of 2</a:t>
            </a:r>
          </a:p>
        </p:txBody>
      </p:sp>
      <p:grpSp>
        <p:nvGrpSpPr>
          <p:cNvPr id="72830" name="Group 126"/>
          <p:cNvGrpSpPr>
            <a:grpSpLocks/>
          </p:cNvGrpSpPr>
          <p:nvPr/>
        </p:nvGrpSpPr>
        <p:grpSpPr bwMode="auto">
          <a:xfrm>
            <a:off x="1524000" y="1143000"/>
            <a:ext cx="609600" cy="533400"/>
            <a:chOff x="960" y="720"/>
            <a:chExt cx="384" cy="336"/>
          </a:xfrm>
        </p:grpSpPr>
        <p:sp>
          <p:nvSpPr>
            <p:cNvPr id="72831" name="Line 12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832" name="Line 12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2833" name="Group 129"/>
          <p:cNvGrpSpPr>
            <a:grpSpLocks/>
          </p:cNvGrpSpPr>
          <p:nvPr/>
        </p:nvGrpSpPr>
        <p:grpSpPr bwMode="auto">
          <a:xfrm>
            <a:off x="3352800" y="1143000"/>
            <a:ext cx="609600" cy="533400"/>
            <a:chOff x="960" y="720"/>
            <a:chExt cx="384" cy="336"/>
          </a:xfrm>
        </p:grpSpPr>
        <p:sp>
          <p:nvSpPr>
            <p:cNvPr id="72834" name="Line 13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835" name="Line 13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2836" name="Group 132"/>
          <p:cNvGrpSpPr>
            <a:grpSpLocks/>
          </p:cNvGrpSpPr>
          <p:nvPr/>
        </p:nvGrpSpPr>
        <p:grpSpPr bwMode="auto">
          <a:xfrm>
            <a:off x="4572000" y="1143000"/>
            <a:ext cx="609600" cy="533400"/>
            <a:chOff x="960" y="720"/>
            <a:chExt cx="384" cy="336"/>
          </a:xfrm>
        </p:grpSpPr>
        <p:sp>
          <p:nvSpPr>
            <p:cNvPr id="72837" name="Line 13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838" name="Line 13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2839" name="Group 135"/>
          <p:cNvGrpSpPr>
            <a:grpSpLocks/>
          </p:cNvGrpSpPr>
          <p:nvPr/>
        </p:nvGrpSpPr>
        <p:grpSpPr bwMode="auto">
          <a:xfrm>
            <a:off x="5791200" y="1143000"/>
            <a:ext cx="609600" cy="533400"/>
            <a:chOff x="960" y="720"/>
            <a:chExt cx="384" cy="336"/>
          </a:xfrm>
        </p:grpSpPr>
        <p:sp>
          <p:nvSpPr>
            <p:cNvPr id="72840" name="Line 13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841" name="Line 13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2842" name="Group 138"/>
          <p:cNvGrpSpPr>
            <a:grpSpLocks/>
          </p:cNvGrpSpPr>
          <p:nvPr/>
        </p:nvGrpSpPr>
        <p:grpSpPr bwMode="auto">
          <a:xfrm>
            <a:off x="7010400" y="1143000"/>
            <a:ext cx="609600" cy="533400"/>
            <a:chOff x="960" y="720"/>
            <a:chExt cx="384" cy="336"/>
          </a:xfrm>
        </p:grpSpPr>
        <p:sp>
          <p:nvSpPr>
            <p:cNvPr id="72843" name="Line 13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844" name="Line 14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2845" name="Group 141"/>
          <p:cNvGrpSpPr>
            <a:grpSpLocks/>
          </p:cNvGrpSpPr>
          <p:nvPr/>
        </p:nvGrpSpPr>
        <p:grpSpPr bwMode="auto">
          <a:xfrm>
            <a:off x="2133600" y="1676400"/>
            <a:ext cx="609600" cy="533400"/>
            <a:chOff x="960" y="720"/>
            <a:chExt cx="384" cy="336"/>
          </a:xfrm>
        </p:grpSpPr>
        <p:sp>
          <p:nvSpPr>
            <p:cNvPr id="72846" name="Line 14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847" name="Line 14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2848" name="Group 144"/>
          <p:cNvGrpSpPr>
            <a:grpSpLocks/>
          </p:cNvGrpSpPr>
          <p:nvPr/>
        </p:nvGrpSpPr>
        <p:grpSpPr bwMode="auto">
          <a:xfrm>
            <a:off x="3352800" y="1676400"/>
            <a:ext cx="609600" cy="533400"/>
            <a:chOff x="960" y="720"/>
            <a:chExt cx="384" cy="336"/>
          </a:xfrm>
        </p:grpSpPr>
        <p:sp>
          <p:nvSpPr>
            <p:cNvPr id="72849" name="Line 14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850" name="Line 14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2851" name="Group 147"/>
          <p:cNvGrpSpPr>
            <a:grpSpLocks/>
          </p:cNvGrpSpPr>
          <p:nvPr/>
        </p:nvGrpSpPr>
        <p:grpSpPr bwMode="auto">
          <a:xfrm>
            <a:off x="4572000" y="1676400"/>
            <a:ext cx="609600" cy="533400"/>
            <a:chOff x="960" y="720"/>
            <a:chExt cx="384" cy="336"/>
          </a:xfrm>
        </p:grpSpPr>
        <p:sp>
          <p:nvSpPr>
            <p:cNvPr id="72852" name="Line 14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853" name="Line 14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2854" name="Group 150"/>
          <p:cNvGrpSpPr>
            <a:grpSpLocks/>
          </p:cNvGrpSpPr>
          <p:nvPr/>
        </p:nvGrpSpPr>
        <p:grpSpPr bwMode="auto">
          <a:xfrm>
            <a:off x="5791200" y="1676400"/>
            <a:ext cx="609600" cy="533400"/>
            <a:chOff x="960" y="720"/>
            <a:chExt cx="384" cy="336"/>
          </a:xfrm>
        </p:grpSpPr>
        <p:sp>
          <p:nvSpPr>
            <p:cNvPr id="72855" name="Line 15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856" name="Line 15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2857" name="Group 153"/>
          <p:cNvGrpSpPr>
            <a:grpSpLocks/>
          </p:cNvGrpSpPr>
          <p:nvPr/>
        </p:nvGrpSpPr>
        <p:grpSpPr bwMode="auto">
          <a:xfrm>
            <a:off x="7010400" y="1676400"/>
            <a:ext cx="609600" cy="533400"/>
            <a:chOff x="960" y="720"/>
            <a:chExt cx="384" cy="336"/>
          </a:xfrm>
        </p:grpSpPr>
        <p:sp>
          <p:nvSpPr>
            <p:cNvPr id="72858" name="Line 15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859" name="Line 15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2860" name="Group 156"/>
          <p:cNvGrpSpPr>
            <a:grpSpLocks/>
          </p:cNvGrpSpPr>
          <p:nvPr/>
        </p:nvGrpSpPr>
        <p:grpSpPr bwMode="auto">
          <a:xfrm>
            <a:off x="2133600" y="2209800"/>
            <a:ext cx="609600" cy="533400"/>
            <a:chOff x="960" y="720"/>
            <a:chExt cx="384" cy="336"/>
          </a:xfrm>
        </p:grpSpPr>
        <p:sp>
          <p:nvSpPr>
            <p:cNvPr id="72861" name="Line 15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862" name="Line 15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2863" name="Group 159"/>
          <p:cNvGrpSpPr>
            <a:grpSpLocks/>
          </p:cNvGrpSpPr>
          <p:nvPr/>
        </p:nvGrpSpPr>
        <p:grpSpPr bwMode="auto">
          <a:xfrm>
            <a:off x="3352800" y="2209800"/>
            <a:ext cx="609600" cy="533400"/>
            <a:chOff x="960" y="720"/>
            <a:chExt cx="384" cy="336"/>
          </a:xfrm>
        </p:grpSpPr>
        <p:sp>
          <p:nvSpPr>
            <p:cNvPr id="72864" name="Line 16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865" name="Line 16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2866" name="Group 162"/>
          <p:cNvGrpSpPr>
            <a:grpSpLocks/>
          </p:cNvGrpSpPr>
          <p:nvPr/>
        </p:nvGrpSpPr>
        <p:grpSpPr bwMode="auto">
          <a:xfrm>
            <a:off x="4572000" y="2209800"/>
            <a:ext cx="609600" cy="533400"/>
            <a:chOff x="960" y="720"/>
            <a:chExt cx="384" cy="336"/>
          </a:xfrm>
        </p:grpSpPr>
        <p:sp>
          <p:nvSpPr>
            <p:cNvPr id="72867" name="Line 16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868" name="Line 16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32" name="Group 328"/>
          <p:cNvGrpSpPr>
            <a:grpSpLocks/>
          </p:cNvGrpSpPr>
          <p:nvPr/>
        </p:nvGrpSpPr>
        <p:grpSpPr bwMode="auto">
          <a:xfrm>
            <a:off x="5791200" y="2209800"/>
            <a:ext cx="609600" cy="533400"/>
            <a:chOff x="960" y="720"/>
            <a:chExt cx="384" cy="336"/>
          </a:xfrm>
        </p:grpSpPr>
        <p:sp>
          <p:nvSpPr>
            <p:cNvPr id="73033" name="Line 32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34" name="Line 33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35" name="Group 331"/>
          <p:cNvGrpSpPr>
            <a:grpSpLocks/>
          </p:cNvGrpSpPr>
          <p:nvPr/>
        </p:nvGrpSpPr>
        <p:grpSpPr bwMode="auto">
          <a:xfrm>
            <a:off x="7010400" y="2209800"/>
            <a:ext cx="609600" cy="533400"/>
            <a:chOff x="960" y="720"/>
            <a:chExt cx="384" cy="336"/>
          </a:xfrm>
        </p:grpSpPr>
        <p:sp>
          <p:nvSpPr>
            <p:cNvPr id="73036" name="Line 33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37" name="Line 33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38" name="Group 334"/>
          <p:cNvGrpSpPr>
            <a:grpSpLocks/>
          </p:cNvGrpSpPr>
          <p:nvPr/>
        </p:nvGrpSpPr>
        <p:grpSpPr bwMode="auto">
          <a:xfrm>
            <a:off x="2133600" y="2743200"/>
            <a:ext cx="609600" cy="533400"/>
            <a:chOff x="960" y="720"/>
            <a:chExt cx="384" cy="336"/>
          </a:xfrm>
        </p:grpSpPr>
        <p:sp>
          <p:nvSpPr>
            <p:cNvPr id="73039" name="Line 33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40" name="Line 33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41" name="Group 337"/>
          <p:cNvGrpSpPr>
            <a:grpSpLocks/>
          </p:cNvGrpSpPr>
          <p:nvPr/>
        </p:nvGrpSpPr>
        <p:grpSpPr bwMode="auto">
          <a:xfrm>
            <a:off x="3352800" y="2743200"/>
            <a:ext cx="609600" cy="533400"/>
            <a:chOff x="960" y="720"/>
            <a:chExt cx="384" cy="336"/>
          </a:xfrm>
        </p:grpSpPr>
        <p:sp>
          <p:nvSpPr>
            <p:cNvPr id="73042" name="Line 33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43" name="Line 33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44" name="Group 340"/>
          <p:cNvGrpSpPr>
            <a:grpSpLocks/>
          </p:cNvGrpSpPr>
          <p:nvPr/>
        </p:nvGrpSpPr>
        <p:grpSpPr bwMode="auto">
          <a:xfrm>
            <a:off x="4572000" y="2743200"/>
            <a:ext cx="609600" cy="533400"/>
            <a:chOff x="960" y="720"/>
            <a:chExt cx="384" cy="336"/>
          </a:xfrm>
        </p:grpSpPr>
        <p:sp>
          <p:nvSpPr>
            <p:cNvPr id="73045" name="Line 34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46" name="Line 34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47" name="Group 343"/>
          <p:cNvGrpSpPr>
            <a:grpSpLocks/>
          </p:cNvGrpSpPr>
          <p:nvPr/>
        </p:nvGrpSpPr>
        <p:grpSpPr bwMode="auto">
          <a:xfrm>
            <a:off x="5791200" y="2743200"/>
            <a:ext cx="609600" cy="533400"/>
            <a:chOff x="960" y="720"/>
            <a:chExt cx="384" cy="336"/>
          </a:xfrm>
        </p:grpSpPr>
        <p:sp>
          <p:nvSpPr>
            <p:cNvPr id="73048" name="Line 34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49" name="Line 34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50" name="Group 346"/>
          <p:cNvGrpSpPr>
            <a:grpSpLocks/>
          </p:cNvGrpSpPr>
          <p:nvPr/>
        </p:nvGrpSpPr>
        <p:grpSpPr bwMode="auto">
          <a:xfrm>
            <a:off x="7010400" y="2743200"/>
            <a:ext cx="609600" cy="533400"/>
            <a:chOff x="960" y="720"/>
            <a:chExt cx="384" cy="336"/>
          </a:xfrm>
        </p:grpSpPr>
        <p:sp>
          <p:nvSpPr>
            <p:cNvPr id="73051" name="Line 34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52" name="Line 34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53" name="Group 349"/>
          <p:cNvGrpSpPr>
            <a:grpSpLocks/>
          </p:cNvGrpSpPr>
          <p:nvPr/>
        </p:nvGrpSpPr>
        <p:grpSpPr bwMode="auto">
          <a:xfrm>
            <a:off x="2133600" y="3276600"/>
            <a:ext cx="609600" cy="533400"/>
            <a:chOff x="960" y="720"/>
            <a:chExt cx="384" cy="336"/>
          </a:xfrm>
        </p:grpSpPr>
        <p:sp>
          <p:nvSpPr>
            <p:cNvPr id="73054" name="Line 35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55" name="Line 35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56" name="Group 352"/>
          <p:cNvGrpSpPr>
            <a:grpSpLocks/>
          </p:cNvGrpSpPr>
          <p:nvPr/>
        </p:nvGrpSpPr>
        <p:grpSpPr bwMode="auto">
          <a:xfrm>
            <a:off x="3352800" y="3276600"/>
            <a:ext cx="609600" cy="533400"/>
            <a:chOff x="960" y="720"/>
            <a:chExt cx="384" cy="336"/>
          </a:xfrm>
        </p:grpSpPr>
        <p:sp>
          <p:nvSpPr>
            <p:cNvPr id="73057" name="Line 35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58" name="Line 35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59" name="Group 355"/>
          <p:cNvGrpSpPr>
            <a:grpSpLocks/>
          </p:cNvGrpSpPr>
          <p:nvPr/>
        </p:nvGrpSpPr>
        <p:grpSpPr bwMode="auto">
          <a:xfrm>
            <a:off x="4572000" y="3276600"/>
            <a:ext cx="609600" cy="533400"/>
            <a:chOff x="960" y="720"/>
            <a:chExt cx="384" cy="336"/>
          </a:xfrm>
        </p:grpSpPr>
        <p:sp>
          <p:nvSpPr>
            <p:cNvPr id="73060" name="Line 35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61" name="Line 35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62" name="Group 358"/>
          <p:cNvGrpSpPr>
            <a:grpSpLocks/>
          </p:cNvGrpSpPr>
          <p:nvPr/>
        </p:nvGrpSpPr>
        <p:grpSpPr bwMode="auto">
          <a:xfrm>
            <a:off x="5791200" y="3276600"/>
            <a:ext cx="609600" cy="533400"/>
            <a:chOff x="960" y="720"/>
            <a:chExt cx="384" cy="336"/>
          </a:xfrm>
        </p:grpSpPr>
        <p:sp>
          <p:nvSpPr>
            <p:cNvPr id="73063" name="Line 35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64" name="Line 36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65" name="Group 361"/>
          <p:cNvGrpSpPr>
            <a:grpSpLocks/>
          </p:cNvGrpSpPr>
          <p:nvPr/>
        </p:nvGrpSpPr>
        <p:grpSpPr bwMode="auto">
          <a:xfrm>
            <a:off x="7010400" y="3276600"/>
            <a:ext cx="609600" cy="533400"/>
            <a:chOff x="960" y="720"/>
            <a:chExt cx="384" cy="336"/>
          </a:xfrm>
        </p:grpSpPr>
        <p:sp>
          <p:nvSpPr>
            <p:cNvPr id="73066" name="Line 36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67" name="Line 36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68" name="Group 364"/>
          <p:cNvGrpSpPr>
            <a:grpSpLocks/>
          </p:cNvGrpSpPr>
          <p:nvPr/>
        </p:nvGrpSpPr>
        <p:grpSpPr bwMode="auto">
          <a:xfrm>
            <a:off x="2133600" y="3733800"/>
            <a:ext cx="609600" cy="533400"/>
            <a:chOff x="960" y="720"/>
            <a:chExt cx="384" cy="336"/>
          </a:xfrm>
        </p:grpSpPr>
        <p:sp>
          <p:nvSpPr>
            <p:cNvPr id="73069" name="Line 36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70" name="Line 36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71" name="Group 367"/>
          <p:cNvGrpSpPr>
            <a:grpSpLocks/>
          </p:cNvGrpSpPr>
          <p:nvPr/>
        </p:nvGrpSpPr>
        <p:grpSpPr bwMode="auto">
          <a:xfrm>
            <a:off x="3352800" y="3733800"/>
            <a:ext cx="609600" cy="533400"/>
            <a:chOff x="960" y="720"/>
            <a:chExt cx="384" cy="336"/>
          </a:xfrm>
        </p:grpSpPr>
        <p:sp>
          <p:nvSpPr>
            <p:cNvPr id="73072" name="Line 36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73" name="Line 36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74" name="Group 370"/>
          <p:cNvGrpSpPr>
            <a:grpSpLocks/>
          </p:cNvGrpSpPr>
          <p:nvPr/>
        </p:nvGrpSpPr>
        <p:grpSpPr bwMode="auto">
          <a:xfrm>
            <a:off x="4572000" y="3733800"/>
            <a:ext cx="609600" cy="533400"/>
            <a:chOff x="960" y="720"/>
            <a:chExt cx="384" cy="336"/>
          </a:xfrm>
        </p:grpSpPr>
        <p:sp>
          <p:nvSpPr>
            <p:cNvPr id="73075" name="Line 37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76" name="Line 37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77" name="Group 373"/>
          <p:cNvGrpSpPr>
            <a:grpSpLocks/>
          </p:cNvGrpSpPr>
          <p:nvPr/>
        </p:nvGrpSpPr>
        <p:grpSpPr bwMode="auto">
          <a:xfrm>
            <a:off x="5791200" y="3733800"/>
            <a:ext cx="609600" cy="533400"/>
            <a:chOff x="960" y="720"/>
            <a:chExt cx="384" cy="336"/>
          </a:xfrm>
        </p:grpSpPr>
        <p:sp>
          <p:nvSpPr>
            <p:cNvPr id="73078" name="Line 37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79" name="Line 37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80" name="Group 376"/>
          <p:cNvGrpSpPr>
            <a:grpSpLocks/>
          </p:cNvGrpSpPr>
          <p:nvPr/>
        </p:nvGrpSpPr>
        <p:grpSpPr bwMode="auto">
          <a:xfrm>
            <a:off x="7010400" y="3733800"/>
            <a:ext cx="609600" cy="533400"/>
            <a:chOff x="960" y="720"/>
            <a:chExt cx="384" cy="336"/>
          </a:xfrm>
        </p:grpSpPr>
        <p:sp>
          <p:nvSpPr>
            <p:cNvPr id="73081" name="Line 37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82" name="Line 37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83" name="Group 379"/>
          <p:cNvGrpSpPr>
            <a:grpSpLocks/>
          </p:cNvGrpSpPr>
          <p:nvPr/>
        </p:nvGrpSpPr>
        <p:grpSpPr bwMode="auto">
          <a:xfrm>
            <a:off x="2133600" y="4267200"/>
            <a:ext cx="609600" cy="533400"/>
            <a:chOff x="960" y="720"/>
            <a:chExt cx="384" cy="336"/>
          </a:xfrm>
        </p:grpSpPr>
        <p:sp>
          <p:nvSpPr>
            <p:cNvPr id="73084" name="Line 38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85" name="Line 38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86" name="Group 382"/>
          <p:cNvGrpSpPr>
            <a:grpSpLocks/>
          </p:cNvGrpSpPr>
          <p:nvPr/>
        </p:nvGrpSpPr>
        <p:grpSpPr bwMode="auto">
          <a:xfrm>
            <a:off x="3352800" y="4267200"/>
            <a:ext cx="609600" cy="533400"/>
            <a:chOff x="960" y="720"/>
            <a:chExt cx="384" cy="336"/>
          </a:xfrm>
        </p:grpSpPr>
        <p:sp>
          <p:nvSpPr>
            <p:cNvPr id="73087" name="Line 38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88" name="Line 38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89" name="Group 385"/>
          <p:cNvGrpSpPr>
            <a:grpSpLocks/>
          </p:cNvGrpSpPr>
          <p:nvPr/>
        </p:nvGrpSpPr>
        <p:grpSpPr bwMode="auto">
          <a:xfrm>
            <a:off x="4572000" y="4267200"/>
            <a:ext cx="609600" cy="533400"/>
            <a:chOff x="960" y="720"/>
            <a:chExt cx="384" cy="336"/>
          </a:xfrm>
        </p:grpSpPr>
        <p:sp>
          <p:nvSpPr>
            <p:cNvPr id="73090" name="Line 38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91" name="Line 38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92" name="Group 388"/>
          <p:cNvGrpSpPr>
            <a:grpSpLocks/>
          </p:cNvGrpSpPr>
          <p:nvPr/>
        </p:nvGrpSpPr>
        <p:grpSpPr bwMode="auto">
          <a:xfrm>
            <a:off x="5791200" y="4267200"/>
            <a:ext cx="609600" cy="533400"/>
            <a:chOff x="960" y="720"/>
            <a:chExt cx="384" cy="336"/>
          </a:xfrm>
        </p:grpSpPr>
        <p:sp>
          <p:nvSpPr>
            <p:cNvPr id="73093" name="Line 38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94" name="Line 39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95" name="Group 391"/>
          <p:cNvGrpSpPr>
            <a:grpSpLocks/>
          </p:cNvGrpSpPr>
          <p:nvPr/>
        </p:nvGrpSpPr>
        <p:grpSpPr bwMode="auto">
          <a:xfrm>
            <a:off x="7010400" y="4267200"/>
            <a:ext cx="609600" cy="533400"/>
            <a:chOff x="960" y="720"/>
            <a:chExt cx="384" cy="336"/>
          </a:xfrm>
        </p:grpSpPr>
        <p:sp>
          <p:nvSpPr>
            <p:cNvPr id="73096" name="Line 39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097" name="Line 39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098" name="Group 394"/>
          <p:cNvGrpSpPr>
            <a:grpSpLocks/>
          </p:cNvGrpSpPr>
          <p:nvPr/>
        </p:nvGrpSpPr>
        <p:grpSpPr bwMode="auto">
          <a:xfrm>
            <a:off x="2133600" y="4800600"/>
            <a:ext cx="609600" cy="533400"/>
            <a:chOff x="960" y="720"/>
            <a:chExt cx="384" cy="336"/>
          </a:xfrm>
        </p:grpSpPr>
        <p:sp>
          <p:nvSpPr>
            <p:cNvPr id="73099" name="Line 39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100" name="Line 39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101" name="Group 397"/>
          <p:cNvGrpSpPr>
            <a:grpSpLocks/>
          </p:cNvGrpSpPr>
          <p:nvPr/>
        </p:nvGrpSpPr>
        <p:grpSpPr bwMode="auto">
          <a:xfrm>
            <a:off x="3352800" y="4800600"/>
            <a:ext cx="609600" cy="533400"/>
            <a:chOff x="960" y="720"/>
            <a:chExt cx="384" cy="336"/>
          </a:xfrm>
        </p:grpSpPr>
        <p:sp>
          <p:nvSpPr>
            <p:cNvPr id="73102" name="Line 39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103" name="Line 39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104" name="Group 400"/>
          <p:cNvGrpSpPr>
            <a:grpSpLocks/>
          </p:cNvGrpSpPr>
          <p:nvPr/>
        </p:nvGrpSpPr>
        <p:grpSpPr bwMode="auto">
          <a:xfrm>
            <a:off x="4572000" y="4800600"/>
            <a:ext cx="609600" cy="533400"/>
            <a:chOff x="960" y="720"/>
            <a:chExt cx="384" cy="336"/>
          </a:xfrm>
        </p:grpSpPr>
        <p:sp>
          <p:nvSpPr>
            <p:cNvPr id="73105" name="Line 40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106" name="Line 40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107" name="Group 403"/>
          <p:cNvGrpSpPr>
            <a:grpSpLocks/>
          </p:cNvGrpSpPr>
          <p:nvPr/>
        </p:nvGrpSpPr>
        <p:grpSpPr bwMode="auto">
          <a:xfrm>
            <a:off x="5791200" y="4800600"/>
            <a:ext cx="609600" cy="533400"/>
            <a:chOff x="960" y="720"/>
            <a:chExt cx="384" cy="336"/>
          </a:xfrm>
        </p:grpSpPr>
        <p:sp>
          <p:nvSpPr>
            <p:cNvPr id="73108" name="Line 40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109" name="Line 40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110" name="Group 406"/>
          <p:cNvGrpSpPr>
            <a:grpSpLocks/>
          </p:cNvGrpSpPr>
          <p:nvPr/>
        </p:nvGrpSpPr>
        <p:grpSpPr bwMode="auto">
          <a:xfrm>
            <a:off x="7010400" y="4800600"/>
            <a:ext cx="609600" cy="533400"/>
            <a:chOff x="960" y="720"/>
            <a:chExt cx="384" cy="336"/>
          </a:xfrm>
        </p:grpSpPr>
        <p:sp>
          <p:nvSpPr>
            <p:cNvPr id="73111" name="Line 40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112" name="Line 40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113" name="Group 409"/>
          <p:cNvGrpSpPr>
            <a:grpSpLocks/>
          </p:cNvGrpSpPr>
          <p:nvPr/>
        </p:nvGrpSpPr>
        <p:grpSpPr bwMode="auto">
          <a:xfrm>
            <a:off x="2133600" y="5334000"/>
            <a:ext cx="609600" cy="533400"/>
            <a:chOff x="960" y="720"/>
            <a:chExt cx="384" cy="336"/>
          </a:xfrm>
        </p:grpSpPr>
        <p:sp>
          <p:nvSpPr>
            <p:cNvPr id="73114" name="Line 41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115" name="Line 41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116" name="Group 412"/>
          <p:cNvGrpSpPr>
            <a:grpSpLocks/>
          </p:cNvGrpSpPr>
          <p:nvPr/>
        </p:nvGrpSpPr>
        <p:grpSpPr bwMode="auto">
          <a:xfrm>
            <a:off x="3352800" y="5334000"/>
            <a:ext cx="609600" cy="533400"/>
            <a:chOff x="960" y="720"/>
            <a:chExt cx="384" cy="336"/>
          </a:xfrm>
        </p:grpSpPr>
        <p:sp>
          <p:nvSpPr>
            <p:cNvPr id="73117" name="Line 41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118" name="Line 41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119" name="Group 415"/>
          <p:cNvGrpSpPr>
            <a:grpSpLocks/>
          </p:cNvGrpSpPr>
          <p:nvPr/>
        </p:nvGrpSpPr>
        <p:grpSpPr bwMode="auto">
          <a:xfrm>
            <a:off x="4572000" y="5334000"/>
            <a:ext cx="609600" cy="533400"/>
            <a:chOff x="960" y="720"/>
            <a:chExt cx="384" cy="336"/>
          </a:xfrm>
        </p:grpSpPr>
        <p:sp>
          <p:nvSpPr>
            <p:cNvPr id="73120" name="Line 41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121" name="Line 41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122" name="Group 418"/>
          <p:cNvGrpSpPr>
            <a:grpSpLocks/>
          </p:cNvGrpSpPr>
          <p:nvPr/>
        </p:nvGrpSpPr>
        <p:grpSpPr bwMode="auto">
          <a:xfrm>
            <a:off x="5791200" y="5334000"/>
            <a:ext cx="609600" cy="533400"/>
            <a:chOff x="960" y="720"/>
            <a:chExt cx="384" cy="336"/>
          </a:xfrm>
        </p:grpSpPr>
        <p:sp>
          <p:nvSpPr>
            <p:cNvPr id="73123" name="Line 41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124" name="Line 42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125" name="Group 421"/>
          <p:cNvGrpSpPr>
            <a:grpSpLocks/>
          </p:cNvGrpSpPr>
          <p:nvPr/>
        </p:nvGrpSpPr>
        <p:grpSpPr bwMode="auto">
          <a:xfrm>
            <a:off x="7010400" y="5334000"/>
            <a:ext cx="609600" cy="533400"/>
            <a:chOff x="960" y="720"/>
            <a:chExt cx="384" cy="336"/>
          </a:xfrm>
        </p:grpSpPr>
        <p:sp>
          <p:nvSpPr>
            <p:cNvPr id="73126" name="Line 42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127" name="Line 42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128" name="Group 424"/>
          <p:cNvGrpSpPr>
            <a:grpSpLocks/>
          </p:cNvGrpSpPr>
          <p:nvPr/>
        </p:nvGrpSpPr>
        <p:grpSpPr bwMode="auto">
          <a:xfrm>
            <a:off x="2133600" y="5791200"/>
            <a:ext cx="609600" cy="533400"/>
            <a:chOff x="960" y="720"/>
            <a:chExt cx="384" cy="336"/>
          </a:xfrm>
        </p:grpSpPr>
        <p:sp>
          <p:nvSpPr>
            <p:cNvPr id="73129" name="Line 42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130" name="Line 42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131" name="Group 427"/>
          <p:cNvGrpSpPr>
            <a:grpSpLocks/>
          </p:cNvGrpSpPr>
          <p:nvPr/>
        </p:nvGrpSpPr>
        <p:grpSpPr bwMode="auto">
          <a:xfrm>
            <a:off x="3352800" y="5791200"/>
            <a:ext cx="609600" cy="533400"/>
            <a:chOff x="960" y="720"/>
            <a:chExt cx="384" cy="336"/>
          </a:xfrm>
        </p:grpSpPr>
        <p:sp>
          <p:nvSpPr>
            <p:cNvPr id="73132" name="Line 42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133" name="Line 42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134" name="Group 430"/>
          <p:cNvGrpSpPr>
            <a:grpSpLocks/>
          </p:cNvGrpSpPr>
          <p:nvPr/>
        </p:nvGrpSpPr>
        <p:grpSpPr bwMode="auto">
          <a:xfrm>
            <a:off x="4572000" y="5791200"/>
            <a:ext cx="609600" cy="533400"/>
            <a:chOff x="960" y="720"/>
            <a:chExt cx="384" cy="336"/>
          </a:xfrm>
        </p:grpSpPr>
        <p:sp>
          <p:nvSpPr>
            <p:cNvPr id="73135" name="Line 43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136" name="Line 43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137" name="Group 433"/>
          <p:cNvGrpSpPr>
            <a:grpSpLocks/>
          </p:cNvGrpSpPr>
          <p:nvPr/>
        </p:nvGrpSpPr>
        <p:grpSpPr bwMode="auto">
          <a:xfrm>
            <a:off x="5791200" y="5791200"/>
            <a:ext cx="609600" cy="533400"/>
            <a:chOff x="960" y="720"/>
            <a:chExt cx="384" cy="336"/>
          </a:xfrm>
        </p:grpSpPr>
        <p:sp>
          <p:nvSpPr>
            <p:cNvPr id="73138" name="Line 43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139" name="Line 43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140" name="Group 436"/>
          <p:cNvGrpSpPr>
            <a:grpSpLocks/>
          </p:cNvGrpSpPr>
          <p:nvPr/>
        </p:nvGrpSpPr>
        <p:grpSpPr bwMode="auto">
          <a:xfrm>
            <a:off x="7010400" y="5791200"/>
            <a:ext cx="609600" cy="533400"/>
            <a:chOff x="960" y="720"/>
            <a:chExt cx="384" cy="336"/>
          </a:xfrm>
        </p:grpSpPr>
        <p:sp>
          <p:nvSpPr>
            <p:cNvPr id="73141" name="Line 43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142" name="Line 43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 advTm="6049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2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2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2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2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2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2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2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2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2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2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2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2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2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2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2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2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2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2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3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3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3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3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3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3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3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3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73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73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73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3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3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3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3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73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3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73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73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73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73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7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73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73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73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73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3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73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7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7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7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7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7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7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7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7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7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7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7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7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7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7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7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7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7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7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73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73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73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73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73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73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7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7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73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73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73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73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73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73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7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7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1" dur="500" fill="hold"/>
                                        <p:tgtEl>
                                          <p:spTgt spid="73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500" fill="hold"/>
                                        <p:tgtEl>
                                          <p:spTgt spid="73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73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73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73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500" fill="hold"/>
                                        <p:tgtEl>
                                          <p:spTgt spid="73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73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500" fill="hold"/>
                                        <p:tgtEl>
                                          <p:spTgt spid="73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5" dur="500" fill="hold"/>
                                        <p:tgtEl>
                                          <p:spTgt spid="73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6" dur="500" fill="hold"/>
                                        <p:tgtEl>
                                          <p:spTgt spid="73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1" dur="500" fill="hold"/>
                                        <p:tgtEl>
                                          <p:spTgt spid="73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2" dur="500" fill="hold"/>
                                        <p:tgtEl>
                                          <p:spTgt spid="73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829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r>
              <a:rPr lang="en-US">
                <a:solidFill>
                  <a:srgbClr val="FFFF00"/>
                </a:solidFill>
              </a:rPr>
              <a:t>Hint For Next Step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25146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000"/>
              <a:t>To find multiples of 3, add the digits of a number;  see if you can divide this number evenly by 3; then the number is a multiple of 3. </a:t>
            </a: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ltGray">
          <a:xfrm>
            <a:off x="762000" y="4114800"/>
            <a:ext cx="7620000" cy="243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4800">
                <a:solidFill>
                  <a:srgbClr val="FFFF00"/>
                </a:solidFill>
              </a:rPr>
              <a:t>2 6 7</a:t>
            </a:r>
          </a:p>
          <a:p>
            <a:pPr>
              <a:lnSpc>
                <a:spcPct val="80000"/>
              </a:lnSpc>
            </a:pPr>
            <a:r>
              <a:rPr lang="en-US" sz="4800">
                <a:solidFill>
                  <a:srgbClr val="FFFF00"/>
                </a:solidFill>
              </a:rPr>
              <a:t>Total of digits = 15</a:t>
            </a:r>
          </a:p>
          <a:p>
            <a:pPr>
              <a:lnSpc>
                <a:spcPct val="80000"/>
              </a:lnSpc>
            </a:pPr>
            <a:r>
              <a:rPr lang="en-US" sz="4800">
                <a:solidFill>
                  <a:srgbClr val="FFFF00"/>
                </a:solidFill>
              </a:rPr>
              <a:t>3 divides evenly into 15</a:t>
            </a:r>
          </a:p>
          <a:p>
            <a:pPr>
              <a:lnSpc>
                <a:spcPct val="80000"/>
              </a:lnSpc>
            </a:pPr>
            <a:r>
              <a:rPr lang="en-US" sz="4800">
                <a:solidFill>
                  <a:srgbClr val="FFFF00"/>
                </a:solidFill>
              </a:rPr>
              <a:t>267 is a multiple of 3</a:t>
            </a:r>
          </a:p>
        </p:txBody>
      </p:sp>
    </p:spTree>
  </p:cSld>
  <p:clrMapOvr>
    <a:masterClrMapping/>
  </p:clrMapOvr>
  <p:transition advTm="2099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 autoUpdateAnimBg="0"/>
      <p:bldP spid="8192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730" name="Group 2"/>
          <p:cNvGraphicFramePr>
            <a:graphicFrameLocks noGrp="1"/>
          </p:cNvGraphicFramePr>
          <p:nvPr/>
        </p:nvGraphicFramePr>
        <p:xfrm>
          <a:off x="1524000" y="1143000"/>
          <a:ext cx="6096000" cy="5181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853" name="Text Box 125"/>
          <p:cNvSpPr txBox="1">
            <a:spLocks noChangeArrowheads="1"/>
          </p:cNvSpPr>
          <p:nvPr/>
        </p:nvSpPr>
        <p:spPr bwMode="ltGray">
          <a:xfrm>
            <a:off x="815975" y="0"/>
            <a:ext cx="74818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E8FE18"/>
                </a:solidFill>
              </a:rPr>
              <a:t>3– Leave 3; cross out multiples of 3</a:t>
            </a:r>
          </a:p>
        </p:txBody>
      </p:sp>
      <p:grpSp>
        <p:nvGrpSpPr>
          <p:cNvPr id="73854" name="Group 126"/>
          <p:cNvGrpSpPr>
            <a:grpSpLocks/>
          </p:cNvGrpSpPr>
          <p:nvPr/>
        </p:nvGrpSpPr>
        <p:grpSpPr bwMode="auto">
          <a:xfrm>
            <a:off x="1524000" y="1143000"/>
            <a:ext cx="609600" cy="533400"/>
            <a:chOff x="960" y="720"/>
            <a:chExt cx="384" cy="336"/>
          </a:xfrm>
        </p:grpSpPr>
        <p:sp>
          <p:nvSpPr>
            <p:cNvPr id="73855" name="Line 12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56" name="Line 12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857" name="Group 129"/>
          <p:cNvGrpSpPr>
            <a:grpSpLocks/>
          </p:cNvGrpSpPr>
          <p:nvPr/>
        </p:nvGrpSpPr>
        <p:grpSpPr bwMode="auto">
          <a:xfrm>
            <a:off x="3352800" y="1143000"/>
            <a:ext cx="609600" cy="533400"/>
            <a:chOff x="960" y="720"/>
            <a:chExt cx="384" cy="336"/>
          </a:xfrm>
        </p:grpSpPr>
        <p:sp>
          <p:nvSpPr>
            <p:cNvPr id="73858" name="Line 13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59" name="Line 13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860" name="Group 132"/>
          <p:cNvGrpSpPr>
            <a:grpSpLocks/>
          </p:cNvGrpSpPr>
          <p:nvPr/>
        </p:nvGrpSpPr>
        <p:grpSpPr bwMode="auto">
          <a:xfrm>
            <a:off x="4572000" y="1143000"/>
            <a:ext cx="609600" cy="533400"/>
            <a:chOff x="960" y="720"/>
            <a:chExt cx="384" cy="336"/>
          </a:xfrm>
        </p:grpSpPr>
        <p:sp>
          <p:nvSpPr>
            <p:cNvPr id="73861" name="Line 13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62" name="Line 13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863" name="Group 135"/>
          <p:cNvGrpSpPr>
            <a:grpSpLocks/>
          </p:cNvGrpSpPr>
          <p:nvPr/>
        </p:nvGrpSpPr>
        <p:grpSpPr bwMode="auto">
          <a:xfrm>
            <a:off x="5791200" y="1143000"/>
            <a:ext cx="609600" cy="533400"/>
            <a:chOff x="960" y="720"/>
            <a:chExt cx="384" cy="336"/>
          </a:xfrm>
        </p:grpSpPr>
        <p:sp>
          <p:nvSpPr>
            <p:cNvPr id="73864" name="Line 13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65" name="Line 13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866" name="Group 138"/>
          <p:cNvGrpSpPr>
            <a:grpSpLocks/>
          </p:cNvGrpSpPr>
          <p:nvPr/>
        </p:nvGrpSpPr>
        <p:grpSpPr bwMode="auto">
          <a:xfrm>
            <a:off x="7010400" y="1143000"/>
            <a:ext cx="609600" cy="533400"/>
            <a:chOff x="960" y="720"/>
            <a:chExt cx="384" cy="336"/>
          </a:xfrm>
        </p:grpSpPr>
        <p:sp>
          <p:nvSpPr>
            <p:cNvPr id="73867" name="Line 13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68" name="Line 14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869" name="Group 141"/>
          <p:cNvGrpSpPr>
            <a:grpSpLocks/>
          </p:cNvGrpSpPr>
          <p:nvPr/>
        </p:nvGrpSpPr>
        <p:grpSpPr bwMode="auto">
          <a:xfrm>
            <a:off x="2133600" y="1676400"/>
            <a:ext cx="609600" cy="533400"/>
            <a:chOff x="960" y="720"/>
            <a:chExt cx="384" cy="336"/>
          </a:xfrm>
        </p:grpSpPr>
        <p:sp>
          <p:nvSpPr>
            <p:cNvPr id="73870" name="Line 14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71" name="Line 14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872" name="Group 144"/>
          <p:cNvGrpSpPr>
            <a:grpSpLocks/>
          </p:cNvGrpSpPr>
          <p:nvPr/>
        </p:nvGrpSpPr>
        <p:grpSpPr bwMode="auto">
          <a:xfrm>
            <a:off x="3352800" y="1676400"/>
            <a:ext cx="609600" cy="533400"/>
            <a:chOff x="960" y="720"/>
            <a:chExt cx="384" cy="336"/>
          </a:xfrm>
        </p:grpSpPr>
        <p:sp>
          <p:nvSpPr>
            <p:cNvPr id="73873" name="Line 14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74" name="Line 14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875" name="Group 147"/>
          <p:cNvGrpSpPr>
            <a:grpSpLocks/>
          </p:cNvGrpSpPr>
          <p:nvPr/>
        </p:nvGrpSpPr>
        <p:grpSpPr bwMode="auto">
          <a:xfrm>
            <a:off x="4572000" y="1676400"/>
            <a:ext cx="609600" cy="533400"/>
            <a:chOff x="960" y="720"/>
            <a:chExt cx="384" cy="336"/>
          </a:xfrm>
        </p:grpSpPr>
        <p:sp>
          <p:nvSpPr>
            <p:cNvPr id="73876" name="Line 14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77" name="Line 14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878" name="Group 150"/>
          <p:cNvGrpSpPr>
            <a:grpSpLocks/>
          </p:cNvGrpSpPr>
          <p:nvPr/>
        </p:nvGrpSpPr>
        <p:grpSpPr bwMode="auto">
          <a:xfrm>
            <a:off x="5791200" y="1676400"/>
            <a:ext cx="609600" cy="533400"/>
            <a:chOff x="960" y="720"/>
            <a:chExt cx="384" cy="336"/>
          </a:xfrm>
        </p:grpSpPr>
        <p:sp>
          <p:nvSpPr>
            <p:cNvPr id="73879" name="Line 15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80" name="Line 15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881" name="Group 153"/>
          <p:cNvGrpSpPr>
            <a:grpSpLocks/>
          </p:cNvGrpSpPr>
          <p:nvPr/>
        </p:nvGrpSpPr>
        <p:grpSpPr bwMode="auto">
          <a:xfrm>
            <a:off x="7010400" y="1676400"/>
            <a:ext cx="609600" cy="533400"/>
            <a:chOff x="960" y="720"/>
            <a:chExt cx="384" cy="336"/>
          </a:xfrm>
        </p:grpSpPr>
        <p:sp>
          <p:nvSpPr>
            <p:cNvPr id="73882" name="Line 15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83" name="Line 15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884" name="Group 156"/>
          <p:cNvGrpSpPr>
            <a:grpSpLocks/>
          </p:cNvGrpSpPr>
          <p:nvPr/>
        </p:nvGrpSpPr>
        <p:grpSpPr bwMode="auto">
          <a:xfrm>
            <a:off x="2133600" y="2209800"/>
            <a:ext cx="609600" cy="533400"/>
            <a:chOff x="960" y="720"/>
            <a:chExt cx="384" cy="336"/>
          </a:xfrm>
        </p:grpSpPr>
        <p:sp>
          <p:nvSpPr>
            <p:cNvPr id="73885" name="Line 15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86" name="Line 15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887" name="Group 159"/>
          <p:cNvGrpSpPr>
            <a:grpSpLocks/>
          </p:cNvGrpSpPr>
          <p:nvPr/>
        </p:nvGrpSpPr>
        <p:grpSpPr bwMode="auto">
          <a:xfrm>
            <a:off x="3352800" y="2209800"/>
            <a:ext cx="609600" cy="533400"/>
            <a:chOff x="960" y="720"/>
            <a:chExt cx="384" cy="336"/>
          </a:xfrm>
        </p:grpSpPr>
        <p:sp>
          <p:nvSpPr>
            <p:cNvPr id="73888" name="Line 16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89" name="Line 16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890" name="Group 162"/>
          <p:cNvGrpSpPr>
            <a:grpSpLocks/>
          </p:cNvGrpSpPr>
          <p:nvPr/>
        </p:nvGrpSpPr>
        <p:grpSpPr bwMode="auto">
          <a:xfrm>
            <a:off x="4572000" y="2209800"/>
            <a:ext cx="609600" cy="533400"/>
            <a:chOff x="960" y="720"/>
            <a:chExt cx="384" cy="336"/>
          </a:xfrm>
        </p:grpSpPr>
        <p:sp>
          <p:nvSpPr>
            <p:cNvPr id="73891" name="Line 16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92" name="Line 16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893" name="Group 165"/>
          <p:cNvGrpSpPr>
            <a:grpSpLocks/>
          </p:cNvGrpSpPr>
          <p:nvPr/>
        </p:nvGrpSpPr>
        <p:grpSpPr bwMode="auto">
          <a:xfrm>
            <a:off x="5791200" y="2209800"/>
            <a:ext cx="609600" cy="533400"/>
            <a:chOff x="960" y="720"/>
            <a:chExt cx="384" cy="336"/>
          </a:xfrm>
        </p:grpSpPr>
        <p:sp>
          <p:nvSpPr>
            <p:cNvPr id="73894" name="Line 16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95" name="Line 16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896" name="Group 168"/>
          <p:cNvGrpSpPr>
            <a:grpSpLocks/>
          </p:cNvGrpSpPr>
          <p:nvPr/>
        </p:nvGrpSpPr>
        <p:grpSpPr bwMode="auto">
          <a:xfrm>
            <a:off x="7010400" y="2209800"/>
            <a:ext cx="609600" cy="533400"/>
            <a:chOff x="960" y="720"/>
            <a:chExt cx="384" cy="336"/>
          </a:xfrm>
        </p:grpSpPr>
        <p:sp>
          <p:nvSpPr>
            <p:cNvPr id="73897" name="Line 16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98" name="Line 17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899" name="Group 171"/>
          <p:cNvGrpSpPr>
            <a:grpSpLocks/>
          </p:cNvGrpSpPr>
          <p:nvPr/>
        </p:nvGrpSpPr>
        <p:grpSpPr bwMode="auto">
          <a:xfrm>
            <a:off x="2133600" y="2743200"/>
            <a:ext cx="609600" cy="533400"/>
            <a:chOff x="960" y="720"/>
            <a:chExt cx="384" cy="336"/>
          </a:xfrm>
        </p:grpSpPr>
        <p:sp>
          <p:nvSpPr>
            <p:cNvPr id="73900" name="Line 17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01" name="Line 17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02" name="Group 174"/>
          <p:cNvGrpSpPr>
            <a:grpSpLocks/>
          </p:cNvGrpSpPr>
          <p:nvPr/>
        </p:nvGrpSpPr>
        <p:grpSpPr bwMode="auto">
          <a:xfrm>
            <a:off x="3352800" y="2743200"/>
            <a:ext cx="609600" cy="533400"/>
            <a:chOff x="960" y="720"/>
            <a:chExt cx="384" cy="336"/>
          </a:xfrm>
        </p:grpSpPr>
        <p:sp>
          <p:nvSpPr>
            <p:cNvPr id="73903" name="Line 17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04" name="Line 17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05" name="Group 177"/>
          <p:cNvGrpSpPr>
            <a:grpSpLocks/>
          </p:cNvGrpSpPr>
          <p:nvPr/>
        </p:nvGrpSpPr>
        <p:grpSpPr bwMode="auto">
          <a:xfrm>
            <a:off x="4572000" y="2743200"/>
            <a:ext cx="609600" cy="533400"/>
            <a:chOff x="960" y="720"/>
            <a:chExt cx="384" cy="336"/>
          </a:xfrm>
        </p:grpSpPr>
        <p:sp>
          <p:nvSpPr>
            <p:cNvPr id="73906" name="Line 17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07" name="Line 17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08" name="Group 180"/>
          <p:cNvGrpSpPr>
            <a:grpSpLocks/>
          </p:cNvGrpSpPr>
          <p:nvPr/>
        </p:nvGrpSpPr>
        <p:grpSpPr bwMode="auto">
          <a:xfrm>
            <a:off x="5791200" y="2743200"/>
            <a:ext cx="609600" cy="533400"/>
            <a:chOff x="960" y="720"/>
            <a:chExt cx="384" cy="336"/>
          </a:xfrm>
        </p:grpSpPr>
        <p:sp>
          <p:nvSpPr>
            <p:cNvPr id="73909" name="Line 18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10" name="Line 18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11" name="Group 183"/>
          <p:cNvGrpSpPr>
            <a:grpSpLocks/>
          </p:cNvGrpSpPr>
          <p:nvPr/>
        </p:nvGrpSpPr>
        <p:grpSpPr bwMode="auto">
          <a:xfrm>
            <a:off x="7010400" y="2743200"/>
            <a:ext cx="609600" cy="533400"/>
            <a:chOff x="960" y="720"/>
            <a:chExt cx="384" cy="336"/>
          </a:xfrm>
        </p:grpSpPr>
        <p:sp>
          <p:nvSpPr>
            <p:cNvPr id="73912" name="Line 18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13" name="Line 18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14" name="Group 186"/>
          <p:cNvGrpSpPr>
            <a:grpSpLocks/>
          </p:cNvGrpSpPr>
          <p:nvPr/>
        </p:nvGrpSpPr>
        <p:grpSpPr bwMode="auto">
          <a:xfrm>
            <a:off x="2133600" y="3276600"/>
            <a:ext cx="609600" cy="533400"/>
            <a:chOff x="960" y="720"/>
            <a:chExt cx="384" cy="336"/>
          </a:xfrm>
        </p:grpSpPr>
        <p:sp>
          <p:nvSpPr>
            <p:cNvPr id="73915" name="Line 18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16" name="Line 18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17" name="Group 189"/>
          <p:cNvGrpSpPr>
            <a:grpSpLocks/>
          </p:cNvGrpSpPr>
          <p:nvPr/>
        </p:nvGrpSpPr>
        <p:grpSpPr bwMode="auto">
          <a:xfrm>
            <a:off x="3352800" y="3276600"/>
            <a:ext cx="609600" cy="533400"/>
            <a:chOff x="960" y="720"/>
            <a:chExt cx="384" cy="336"/>
          </a:xfrm>
        </p:grpSpPr>
        <p:sp>
          <p:nvSpPr>
            <p:cNvPr id="73918" name="Line 19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19" name="Line 19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20" name="Group 192"/>
          <p:cNvGrpSpPr>
            <a:grpSpLocks/>
          </p:cNvGrpSpPr>
          <p:nvPr/>
        </p:nvGrpSpPr>
        <p:grpSpPr bwMode="auto">
          <a:xfrm>
            <a:off x="4572000" y="3276600"/>
            <a:ext cx="609600" cy="533400"/>
            <a:chOff x="960" y="720"/>
            <a:chExt cx="384" cy="336"/>
          </a:xfrm>
        </p:grpSpPr>
        <p:sp>
          <p:nvSpPr>
            <p:cNvPr id="73921" name="Line 19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22" name="Line 19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23" name="Group 195"/>
          <p:cNvGrpSpPr>
            <a:grpSpLocks/>
          </p:cNvGrpSpPr>
          <p:nvPr/>
        </p:nvGrpSpPr>
        <p:grpSpPr bwMode="auto">
          <a:xfrm>
            <a:off x="5791200" y="3276600"/>
            <a:ext cx="609600" cy="533400"/>
            <a:chOff x="960" y="720"/>
            <a:chExt cx="384" cy="336"/>
          </a:xfrm>
        </p:grpSpPr>
        <p:sp>
          <p:nvSpPr>
            <p:cNvPr id="73924" name="Line 19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25" name="Line 19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26" name="Group 198"/>
          <p:cNvGrpSpPr>
            <a:grpSpLocks/>
          </p:cNvGrpSpPr>
          <p:nvPr/>
        </p:nvGrpSpPr>
        <p:grpSpPr bwMode="auto">
          <a:xfrm>
            <a:off x="7010400" y="3276600"/>
            <a:ext cx="609600" cy="533400"/>
            <a:chOff x="960" y="720"/>
            <a:chExt cx="384" cy="336"/>
          </a:xfrm>
        </p:grpSpPr>
        <p:sp>
          <p:nvSpPr>
            <p:cNvPr id="73927" name="Line 19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28" name="Line 20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29" name="Group 201"/>
          <p:cNvGrpSpPr>
            <a:grpSpLocks/>
          </p:cNvGrpSpPr>
          <p:nvPr/>
        </p:nvGrpSpPr>
        <p:grpSpPr bwMode="auto">
          <a:xfrm>
            <a:off x="2133600" y="3733800"/>
            <a:ext cx="609600" cy="533400"/>
            <a:chOff x="960" y="720"/>
            <a:chExt cx="384" cy="336"/>
          </a:xfrm>
        </p:grpSpPr>
        <p:sp>
          <p:nvSpPr>
            <p:cNvPr id="73930" name="Line 20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31" name="Line 20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32" name="Group 204"/>
          <p:cNvGrpSpPr>
            <a:grpSpLocks/>
          </p:cNvGrpSpPr>
          <p:nvPr/>
        </p:nvGrpSpPr>
        <p:grpSpPr bwMode="auto">
          <a:xfrm>
            <a:off x="3352800" y="3733800"/>
            <a:ext cx="609600" cy="533400"/>
            <a:chOff x="960" y="720"/>
            <a:chExt cx="384" cy="336"/>
          </a:xfrm>
        </p:grpSpPr>
        <p:sp>
          <p:nvSpPr>
            <p:cNvPr id="73933" name="Line 20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34" name="Line 20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35" name="Group 207"/>
          <p:cNvGrpSpPr>
            <a:grpSpLocks/>
          </p:cNvGrpSpPr>
          <p:nvPr/>
        </p:nvGrpSpPr>
        <p:grpSpPr bwMode="auto">
          <a:xfrm>
            <a:off x="4572000" y="3733800"/>
            <a:ext cx="609600" cy="533400"/>
            <a:chOff x="960" y="720"/>
            <a:chExt cx="384" cy="336"/>
          </a:xfrm>
        </p:grpSpPr>
        <p:sp>
          <p:nvSpPr>
            <p:cNvPr id="73936" name="Line 20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37" name="Line 20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38" name="Group 210"/>
          <p:cNvGrpSpPr>
            <a:grpSpLocks/>
          </p:cNvGrpSpPr>
          <p:nvPr/>
        </p:nvGrpSpPr>
        <p:grpSpPr bwMode="auto">
          <a:xfrm>
            <a:off x="5791200" y="3733800"/>
            <a:ext cx="609600" cy="533400"/>
            <a:chOff x="960" y="720"/>
            <a:chExt cx="384" cy="336"/>
          </a:xfrm>
        </p:grpSpPr>
        <p:sp>
          <p:nvSpPr>
            <p:cNvPr id="73939" name="Line 21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40" name="Line 21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41" name="Group 213"/>
          <p:cNvGrpSpPr>
            <a:grpSpLocks/>
          </p:cNvGrpSpPr>
          <p:nvPr/>
        </p:nvGrpSpPr>
        <p:grpSpPr bwMode="auto">
          <a:xfrm>
            <a:off x="7010400" y="3733800"/>
            <a:ext cx="609600" cy="533400"/>
            <a:chOff x="960" y="720"/>
            <a:chExt cx="384" cy="336"/>
          </a:xfrm>
        </p:grpSpPr>
        <p:sp>
          <p:nvSpPr>
            <p:cNvPr id="73942" name="Line 21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43" name="Line 21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44" name="Group 216"/>
          <p:cNvGrpSpPr>
            <a:grpSpLocks/>
          </p:cNvGrpSpPr>
          <p:nvPr/>
        </p:nvGrpSpPr>
        <p:grpSpPr bwMode="auto">
          <a:xfrm>
            <a:off x="2133600" y="4267200"/>
            <a:ext cx="609600" cy="533400"/>
            <a:chOff x="960" y="720"/>
            <a:chExt cx="384" cy="336"/>
          </a:xfrm>
        </p:grpSpPr>
        <p:sp>
          <p:nvSpPr>
            <p:cNvPr id="73945" name="Line 21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46" name="Line 21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47" name="Group 219"/>
          <p:cNvGrpSpPr>
            <a:grpSpLocks/>
          </p:cNvGrpSpPr>
          <p:nvPr/>
        </p:nvGrpSpPr>
        <p:grpSpPr bwMode="auto">
          <a:xfrm>
            <a:off x="3352800" y="4267200"/>
            <a:ext cx="609600" cy="533400"/>
            <a:chOff x="960" y="720"/>
            <a:chExt cx="384" cy="336"/>
          </a:xfrm>
        </p:grpSpPr>
        <p:sp>
          <p:nvSpPr>
            <p:cNvPr id="73948" name="Line 22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49" name="Line 22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50" name="Group 222"/>
          <p:cNvGrpSpPr>
            <a:grpSpLocks/>
          </p:cNvGrpSpPr>
          <p:nvPr/>
        </p:nvGrpSpPr>
        <p:grpSpPr bwMode="auto">
          <a:xfrm>
            <a:off x="4572000" y="4267200"/>
            <a:ext cx="609600" cy="533400"/>
            <a:chOff x="960" y="720"/>
            <a:chExt cx="384" cy="336"/>
          </a:xfrm>
        </p:grpSpPr>
        <p:sp>
          <p:nvSpPr>
            <p:cNvPr id="73951" name="Line 22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52" name="Line 22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53" name="Group 225"/>
          <p:cNvGrpSpPr>
            <a:grpSpLocks/>
          </p:cNvGrpSpPr>
          <p:nvPr/>
        </p:nvGrpSpPr>
        <p:grpSpPr bwMode="auto">
          <a:xfrm>
            <a:off x="5791200" y="4267200"/>
            <a:ext cx="609600" cy="533400"/>
            <a:chOff x="960" y="720"/>
            <a:chExt cx="384" cy="336"/>
          </a:xfrm>
        </p:grpSpPr>
        <p:sp>
          <p:nvSpPr>
            <p:cNvPr id="73954" name="Line 22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55" name="Line 22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56" name="Group 228"/>
          <p:cNvGrpSpPr>
            <a:grpSpLocks/>
          </p:cNvGrpSpPr>
          <p:nvPr/>
        </p:nvGrpSpPr>
        <p:grpSpPr bwMode="auto">
          <a:xfrm>
            <a:off x="7010400" y="4267200"/>
            <a:ext cx="609600" cy="533400"/>
            <a:chOff x="960" y="720"/>
            <a:chExt cx="384" cy="336"/>
          </a:xfrm>
        </p:grpSpPr>
        <p:sp>
          <p:nvSpPr>
            <p:cNvPr id="73957" name="Line 22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58" name="Line 23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59" name="Group 231"/>
          <p:cNvGrpSpPr>
            <a:grpSpLocks/>
          </p:cNvGrpSpPr>
          <p:nvPr/>
        </p:nvGrpSpPr>
        <p:grpSpPr bwMode="auto">
          <a:xfrm>
            <a:off x="2133600" y="4800600"/>
            <a:ext cx="609600" cy="533400"/>
            <a:chOff x="960" y="720"/>
            <a:chExt cx="384" cy="336"/>
          </a:xfrm>
        </p:grpSpPr>
        <p:sp>
          <p:nvSpPr>
            <p:cNvPr id="73960" name="Line 23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61" name="Line 23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62" name="Group 234"/>
          <p:cNvGrpSpPr>
            <a:grpSpLocks/>
          </p:cNvGrpSpPr>
          <p:nvPr/>
        </p:nvGrpSpPr>
        <p:grpSpPr bwMode="auto">
          <a:xfrm>
            <a:off x="3352800" y="4800600"/>
            <a:ext cx="609600" cy="533400"/>
            <a:chOff x="960" y="720"/>
            <a:chExt cx="384" cy="336"/>
          </a:xfrm>
        </p:grpSpPr>
        <p:sp>
          <p:nvSpPr>
            <p:cNvPr id="73963" name="Line 23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64" name="Line 23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65" name="Group 237"/>
          <p:cNvGrpSpPr>
            <a:grpSpLocks/>
          </p:cNvGrpSpPr>
          <p:nvPr/>
        </p:nvGrpSpPr>
        <p:grpSpPr bwMode="auto">
          <a:xfrm>
            <a:off x="4572000" y="4800600"/>
            <a:ext cx="609600" cy="533400"/>
            <a:chOff x="960" y="720"/>
            <a:chExt cx="384" cy="336"/>
          </a:xfrm>
        </p:grpSpPr>
        <p:sp>
          <p:nvSpPr>
            <p:cNvPr id="73966" name="Line 23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67" name="Line 23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68" name="Group 240"/>
          <p:cNvGrpSpPr>
            <a:grpSpLocks/>
          </p:cNvGrpSpPr>
          <p:nvPr/>
        </p:nvGrpSpPr>
        <p:grpSpPr bwMode="auto">
          <a:xfrm>
            <a:off x="5791200" y="4800600"/>
            <a:ext cx="609600" cy="533400"/>
            <a:chOff x="960" y="720"/>
            <a:chExt cx="384" cy="336"/>
          </a:xfrm>
        </p:grpSpPr>
        <p:sp>
          <p:nvSpPr>
            <p:cNvPr id="73969" name="Line 24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70" name="Line 24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71" name="Group 243"/>
          <p:cNvGrpSpPr>
            <a:grpSpLocks/>
          </p:cNvGrpSpPr>
          <p:nvPr/>
        </p:nvGrpSpPr>
        <p:grpSpPr bwMode="auto">
          <a:xfrm>
            <a:off x="7010400" y="4800600"/>
            <a:ext cx="609600" cy="533400"/>
            <a:chOff x="960" y="720"/>
            <a:chExt cx="384" cy="336"/>
          </a:xfrm>
        </p:grpSpPr>
        <p:sp>
          <p:nvSpPr>
            <p:cNvPr id="73972" name="Line 24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73" name="Line 24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74" name="Group 246"/>
          <p:cNvGrpSpPr>
            <a:grpSpLocks/>
          </p:cNvGrpSpPr>
          <p:nvPr/>
        </p:nvGrpSpPr>
        <p:grpSpPr bwMode="auto">
          <a:xfrm>
            <a:off x="2133600" y="5334000"/>
            <a:ext cx="609600" cy="533400"/>
            <a:chOff x="960" y="720"/>
            <a:chExt cx="384" cy="336"/>
          </a:xfrm>
        </p:grpSpPr>
        <p:sp>
          <p:nvSpPr>
            <p:cNvPr id="73975" name="Line 24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76" name="Line 24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77" name="Group 249"/>
          <p:cNvGrpSpPr>
            <a:grpSpLocks/>
          </p:cNvGrpSpPr>
          <p:nvPr/>
        </p:nvGrpSpPr>
        <p:grpSpPr bwMode="auto">
          <a:xfrm>
            <a:off x="3352800" y="5334000"/>
            <a:ext cx="609600" cy="533400"/>
            <a:chOff x="960" y="720"/>
            <a:chExt cx="384" cy="336"/>
          </a:xfrm>
        </p:grpSpPr>
        <p:sp>
          <p:nvSpPr>
            <p:cNvPr id="73978" name="Line 25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79" name="Line 25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80" name="Group 252"/>
          <p:cNvGrpSpPr>
            <a:grpSpLocks/>
          </p:cNvGrpSpPr>
          <p:nvPr/>
        </p:nvGrpSpPr>
        <p:grpSpPr bwMode="auto">
          <a:xfrm>
            <a:off x="4572000" y="5334000"/>
            <a:ext cx="609600" cy="533400"/>
            <a:chOff x="960" y="720"/>
            <a:chExt cx="384" cy="336"/>
          </a:xfrm>
        </p:grpSpPr>
        <p:sp>
          <p:nvSpPr>
            <p:cNvPr id="73981" name="Line 25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82" name="Line 25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83" name="Group 255"/>
          <p:cNvGrpSpPr>
            <a:grpSpLocks/>
          </p:cNvGrpSpPr>
          <p:nvPr/>
        </p:nvGrpSpPr>
        <p:grpSpPr bwMode="auto">
          <a:xfrm>
            <a:off x="5791200" y="5334000"/>
            <a:ext cx="609600" cy="533400"/>
            <a:chOff x="960" y="720"/>
            <a:chExt cx="384" cy="336"/>
          </a:xfrm>
        </p:grpSpPr>
        <p:sp>
          <p:nvSpPr>
            <p:cNvPr id="73984" name="Line 25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85" name="Line 25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86" name="Group 258"/>
          <p:cNvGrpSpPr>
            <a:grpSpLocks/>
          </p:cNvGrpSpPr>
          <p:nvPr/>
        </p:nvGrpSpPr>
        <p:grpSpPr bwMode="auto">
          <a:xfrm>
            <a:off x="7010400" y="5334000"/>
            <a:ext cx="609600" cy="533400"/>
            <a:chOff x="960" y="720"/>
            <a:chExt cx="384" cy="336"/>
          </a:xfrm>
        </p:grpSpPr>
        <p:sp>
          <p:nvSpPr>
            <p:cNvPr id="73987" name="Line 25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88" name="Line 26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89" name="Group 261"/>
          <p:cNvGrpSpPr>
            <a:grpSpLocks/>
          </p:cNvGrpSpPr>
          <p:nvPr/>
        </p:nvGrpSpPr>
        <p:grpSpPr bwMode="auto">
          <a:xfrm>
            <a:off x="2133600" y="5791200"/>
            <a:ext cx="609600" cy="533400"/>
            <a:chOff x="960" y="720"/>
            <a:chExt cx="384" cy="336"/>
          </a:xfrm>
        </p:grpSpPr>
        <p:sp>
          <p:nvSpPr>
            <p:cNvPr id="73990" name="Line 26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91" name="Line 26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92" name="Group 264"/>
          <p:cNvGrpSpPr>
            <a:grpSpLocks/>
          </p:cNvGrpSpPr>
          <p:nvPr/>
        </p:nvGrpSpPr>
        <p:grpSpPr bwMode="auto">
          <a:xfrm>
            <a:off x="3352800" y="5791200"/>
            <a:ext cx="609600" cy="533400"/>
            <a:chOff x="960" y="720"/>
            <a:chExt cx="384" cy="336"/>
          </a:xfrm>
        </p:grpSpPr>
        <p:sp>
          <p:nvSpPr>
            <p:cNvPr id="73993" name="Line 26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94" name="Line 26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95" name="Group 267"/>
          <p:cNvGrpSpPr>
            <a:grpSpLocks/>
          </p:cNvGrpSpPr>
          <p:nvPr/>
        </p:nvGrpSpPr>
        <p:grpSpPr bwMode="auto">
          <a:xfrm>
            <a:off x="4572000" y="5791200"/>
            <a:ext cx="609600" cy="533400"/>
            <a:chOff x="960" y="720"/>
            <a:chExt cx="384" cy="336"/>
          </a:xfrm>
        </p:grpSpPr>
        <p:sp>
          <p:nvSpPr>
            <p:cNvPr id="73996" name="Line 26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997" name="Line 26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998" name="Group 270"/>
          <p:cNvGrpSpPr>
            <a:grpSpLocks/>
          </p:cNvGrpSpPr>
          <p:nvPr/>
        </p:nvGrpSpPr>
        <p:grpSpPr bwMode="auto">
          <a:xfrm>
            <a:off x="5791200" y="5791200"/>
            <a:ext cx="609600" cy="533400"/>
            <a:chOff x="960" y="720"/>
            <a:chExt cx="384" cy="336"/>
          </a:xfrm>
        </p:grpSpPr>
        <p:sp>
          <p:nvSpPr>
            <p:cNvPr id="73999" name="Line 27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00" name="Line 27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01" name="Group 273"/>
          <p:cNvGrpSpPr>
            <a:grpSpLocks/>
          </p:cNvGrpSpPr>
          <p:nvPr/>
        </p:nvGrpSpPr>
        <p:grpSpPr bwMode="auto">
          <a:xfrm>
            <a:off x="7010400" y="5791200"/>
            <a:ext cx="609600" cy="533400"/>
            <a:chOff x="960" y="720"/>
            <a:chExt cx="384" cy="336"/>
          </a:xfrm>
        </p:grpSpPr>
        <p:sp>
          <p:nvSpPr>
            <p:cNvPr id="74002" name="Line 27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03" name="Line 27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04" name="Group 276"/>
          <p:cNvGrpSpPr>
            <a:grpSpLocks/>
          </p:cNvGrpSpPr>
          <p:nvPr/>
        </p:nvGrpSpPr>
        <p:grpSpPr bwMode="auto">
          <a:xfrm>
            <a:off x="6400800" y="1143000"/>
            <a:ext cx="609600" cy="533400"/>
            <a:chOff x="960" y="720"/>
            <a:chExt cx="384" cy="336"/>
          </a:xfrm>
        </p:grpSpPr>
        <p:sp>
          <p:nvSpPr>
            <p:cNvPr id="74005" name="Line 27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06" name="Line 27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07" name="Group 279"/>
          <p:cNvGrpSpPr>
            <a:grpSpLocks/>
          </p:cNvGrpSpPr>
          <p:nvPr/>
        </p:nvGrpSpPr>
        <p:grpSpPr bwMode="auto">
          <a:xfrm>
            <a:off x="3962400" y="1676400"/>
            <a:ext cx="609600" cy="533400"/>
            <a:chOff x="960" y="720"/>
            <a:chExt cx="384" cy="336"/>
          </a:xfrm>
        </p:grpSpPr>
        <p:sp>
          <p:nvSpPr>
            <p:cNvPr id="74008" name="Line 28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09" name="Line 28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10" name="Group 282"/>
          <p:cNvGrpSpPr>
            <a:grpSpLocks/>
          </p:cNvGrpSpPr>
          <p:nvPr/>
        </p:nvGrpSpPr>
        <p:grpSpPr bwMode="auto">
          <a:xfrm>
            <a:off x="1524000" y="2209800"/>
            <a:ext cx="609600" cy="533400"/>
            <a:chOff x="960" y="720"/>
            <a:chExt cx="384" cy="336"/>
          </a:xfrm>
        </p:grpSpPr>
        <p:sp>
          <p:nvSpPr>
            <p:cNvPr id="74011" name="Line 28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12" name="Line 28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13" name="Group 285"/>
          <p:cNvGrpSpPr>
            <a:grpSpLocks/>
          </p:cNvGrpSpPr>
          <p:nvPr/>
        </p:nvGrpSpPr>
        <p:grpSpPr bwMode="auto">
          <a:xfrm>
            <a:off x="5181600" y="2209800"/>
            <a:ext cx="609600" cy="533400"/>
            <a:chOff x="960" y="720"/>
            <a:chExt cx="384" cy="336"/>
          </a:xfrm>
        </p:grpSpPr>
        <p:sp>
          <p:nvSpPr>
            <p:cNvPr id="74014" name="Line 28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15" name="Line 28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16" name="Group 288"/>
          <p:cNvGrpSpPr>
            <a:grpSpLocks/>
          </p:cNvGrpSpPr>
          <p:nvPr/>
        </p:nvGrpSpPr>
        <p:grpSpPr bwMode="auto">
          <a:xfrm>
            <a:off x="2743200" y="2743200"/>
            <a:ext cx="609600" cy="533400"/>
            <a:chOff x="960" y="720"/>
            <a:chExt cx="384" cy="336"/>
          </a:xfrm>
        </p:grpSpPr>
        <p:sp>
          <p:nvSpPr>
            <p:cNvPr id="74017" name="Line 28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18" name="Line 29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19" name="Group 291"/>
          <p:cNvGrpSpPr>
            <a:grpSpLocks/>
          </p:cNvGrpSpPr>
          <p:nvPr/>
        </p:nvGrpSpPr>
        <p:grpSpPr bwMode="auto">
          <a:xfrm>
            <a:off x="6400800" y="2743200"/>
            <a:ext cx="609600" cy="533400"/>
            <a:chOff x="960" y="720"/>
            <a:chExt cx="384" cy="336"/>
          </a:xfrm>
        </p:grpSpPr>
        <p:sp>
          <p:nvSpPr>
            <p:cNvPr id="74020" name="Line 29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21" name="Line 29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22" name="Group 294"/>
          <p:cNvGrpSpPr>
            <a:grpSpLocks/>
          </p:cNvGrpSpPr>
          <p:nvPr/>
        </p:nvGrpSpPr>
        <p:grpSpPr bwMode="auto">
          <a:xfrm>
            <a:off x="3962400" y="3200400"/>
            <a:ext cx="609600" cy="533400"/>
            <a:chOff x="960" y="720"/>
            <a:chExt cx="384" cy="336"/>
          </a:xfrm>
        </p:grpSpPr>
        <p:sp>
          <p:nvSpPr>
            <p:cNvPr id="74023" name="Line 29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24" name="Line 29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25" name="Group 297"/>
          <p:cNvGrpSpPr>
            <a:grpSpLocks/>
          </p:cNvGrpSpPr>
          <p:nvPr/>
        </p:nvGrpSpPr>
        <p:grpSpPr bwMode="auto">
          <a:xfrm>
            <a:off x="5181600" y="3733800"/>
            <a:ext cx="609600" cy="533400"/>
            <a:chOff x="960" y="720"/>
            <a:chExt cx="384" cy="336"/>
          </a:xfrm>
        </p:grpSpPr>
        <p:sp>
          <p:nvSpPr>
            <p:cNvPr id="74026" name="Line 29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27" name="Line 29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28" name="Group 300"/>
          <p:cNvGrpSpPr>
            <a:grpSpLocks/>
          </p:cNvGrpSpPr>
          <p:nvPr/>
        </p:nvGrpSpPr>
        <p:grpSpPr bwMode="auto">
          <a:xfrm>
            <a:off x="2743200" y="4267200"/>
            <a:ext cx="609600" cy="533400"/>
            <a:chOff x="960" y="720"/>
            <a:chExt cx="384" cy="336"/>
          </a:xfrm>
        </p:grpSpPr>
        <p:sp>
          <p:nvSpPr>
            <p:cNvPr id="74029" name="Line 30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30" name="Line 30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31" name="Group 303"/>
          <p:cNvGrpSpPr>
            <a:grpSpLocks/>
          </p:cNvGrpSpPr>
          <p:nvPr/>
        </p:nvGrpSpPr>
        <p:grpSpPr bwMode="auto">
          <a:xfrm>
            <a:off x="6400800" y="4267200"/>
            <a:ext cx="609600" cy="533400"/>
            <a:chOff x="960" y="720"/>
            <a:chExt cx="384" cy="336"/>
          </a:xfrm>
        </p:grpSpPr>
        <p:sp>
          <p:nvSpPr>
            <p:cNvPr id="74032" name="Line 30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33" name="Line 30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34" name="Group 306"/>
          <p:cNvGrpSpPr>
            <a:grpSpLocks/>
          </p:cNvGrpSpPr>
          <p:nvPr/>
        </p:nvGrpSpPr>
        <p:grpSpPr bwMode="auto">
          <a:xfrm>
            <a:off x="3962400" y="4800600"/>
            <a:ext cx="609600" cy="533400"/>
            <a:chOff x="960" y="720"/>
            <a:chExt cx="384" cy="336"/>
          </a:xfrm>
        </p:grpSpPr>
        <p:sp>
          <p:nvSpPr>
            <p:cNvPr id="74035" name="Line 30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36" name="Line 30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37" name="Group 309"/>
          <p:cNvGrpSpPr>
            <a:grpSpLocks/>
          </p:cNvGrpSpPr>
          <p:nvPr/>
        </p:nvGrpSpPr>
        <p:grpSpPr bwMode="auto">
          <a:xfrm>
            <a:off x="5181600" y="5334000"/>
            <a:ext cx="609600" cy="533400"/>
            <a:chOff x="960" y="720"/>
            <a:chExt cx="384" cy="336"/>
          </a:xfrm>
        </p:grpSpPr>
        <p:sp>
          <p:nvSpPr>
            <p:cNvPr id="74038" name="Line 31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39" name="Line 31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40" name="Group 312"/>
          <p:cNvGrpSpPr>
            <a:grpSpLocks/>
          </p:cNvGrpSpPr>
          <p:nvPr/>
        </p:nvGrpSpPr>
        <p:grpSpPr bwMode="auto">
          <a:xfrm>
            <a:off x="6400800" y="5791200"/>
            <a:ext cx="609600" cy="533400"/>
            <a:chOff x="960" y="720"/>
            <a:chExt cx="384" cy="336"/>
          </a:xfrm>
        </p:grpSpPr>
        <p:sp>
          <p:nvSpPr>
            <p:cNvPr id="74041" name="Line 31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42" name="Line 31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43" name="Group 315"/>
          <p:cNvGrpSpPr>
            <a:grpSpLocks/>
          </p:cNvGrpSpPr>
          <p:nvPr/>
        </p:nvGrpSpPr>
        <p:grpSpPr bwMode="auto">
          <a:xfrm>
            <a:off x="2667000" y="5791200"/>
            <a:ext cx="609600" cy="533400"/>
            <a:chOff x="960" y="720"/>
            <a:chExt cx="384" cy="336"/>
          </a:xfrm>
        </p:grpSpPr>
        <p:sp>
          <p:nvSpPr>
            <p:cNvPr id="74044" name="Line 31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45" name="Line 31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46" name="Group 318"/>
          <p:cNvGrpSpPr>
            <a:grpSpLocks/>
          </p:cNvGrpSpPr>
          <p:nvPr/>
        </p:nvGrpSpPr>
        <p:grpSpPr bwMode="auto">
          <a:xfrm>
            <a:off x="1524000" y="5334000"/>
            <a:ext cx="609600" cy="533400"/>
            <a:chOff x="960" y="720"/>
            <a:chExt cx="384" cy="336"/>
          </a:xfrm>
        </p:grpSpPr>
        <p:sp>
          <p:nvSpPr>
            <p:cNvPr id="74047" name="Line 31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48" name="Line 32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049" name="Group 321"/>
          <p:cNvGrpSpPr>
            <a:grpSpLocks/>
          </p:cNvGrpSpPr>
          <p:nvPr/>
        </p:nvGrpSpPr>
        <p:grpSpPr bwMode="auto">
          <a:xfrm>
            <a:off x="1524000" y="3810000"/>
            <a:ext cx="609600" cy="533400"/>
            <a:chOff x="960" y="720"/>
            <a:chExt cx="384" cy="336"/>
          </a:xfrm>
        </p:grpSpPr>
        <p:sp>
          <p:nvSpPr>
            <p:cNvPr id="74050" name="Line 32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051" name="Line 32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 advTm="3276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4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4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4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4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4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4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4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4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4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4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4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4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4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4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4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4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4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4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4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4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4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4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4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4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4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4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4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4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853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077200" cy="2438400"/>
          </a:xfrm>
        </p:spPr>
        <p:txBody>
          <a:bodyPr/>
          <a:lstStyle/>
          <a:p>
            <a:r>
              <a:rPr lang="en-US" sz="4400"/>
              <a:t>To find the multiples of 5 look for numbers that end with the digit 0 and 5.</a:t>
            </a:r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ltGray">
          <a:xfrm>
            <a:off x="1951038" y="762000"/>
            <a:ext cx="52752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FFFF00"/>
                </a:solidFill>
              </a:rPr>
              <a:t>Hint For the Next Step</a:t>
            </a: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ltGray">
          <a:xfrm>
            <a:off x="1876425" y="3657600"/>
            <a:ext cx="552450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FFFF00"/>
                </a:solidFill>
              </a:rPr>
              <a:t>385 is a multiple of 5</a:t>
            </a:r>
          </a:p>
          <a:p>
            <a:r>
              <a:rPr lang="en-US" sz="4400">
                <a:solidFill>
                  <a:srgbClr val="FFFF00"/>
                </a:solidFill>
              </a:rPr>
              <a:t>&amp; 890 is a multiple of 5</a:t>
            </a:r>
          </a:p>
          <a:p>
            <a:r>
              <a:rPr lang="en-US" sz="4400">
                <a:solidFill>
                  <a:srgbClr val="FFFF00"/>
                </a:solidFill>
              </a:rPr>
              <a:t>because the last digit</a:t>
            </a:r>
          </a:p>
          <a:p>
            <a:r>
              <a:rPr lang="en-US" sz="4400">
                <a:solidFill>
                  <a:srgbClr val="FFFF00"/>
                </a:solidFill>
              </a:rPr>
              <a:t>ends with 0 or 5.</a:t>
            </a:r>
          </a:p>
        </p:txBody>
      </p:sp>
    </p:spTree>
  </p:cSld>
  <p:clrMapOvr>
    <a:masterClrMapping/>
  </p:clrMapOvr>
  <p:transition advTm="2036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 autoUpdateAnimBg="0"/>
      <p:bldP spid="82951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754" name="Group 2"/>
          <p:cNvGraphicFramePr>
            <a:graphicFrameLocks noGrp="1"/>
          </p:cNvGraphicFramePr>
          <p:nvPr/>
        </p:nvGraphicFramePr>
        <p:xfrm>
          <a:off x="1524000" y="1143000"/>
          <a:ext cx="6096000" cy="5181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4877" name="Text Box 125"/>
          <p:cNvSpPr txBox="1">
            <a:spLocks noChangeArrowheads="1"/>
          </p:cNvSpPr>
          <p:nvPr/>
        </p:nvSpPr>
        <p:spPr bwMode="ltGray">
          <a:xfrm>
            <a:off x="815975" y="0"/>
            <a:ext cx="74818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E8FE18"/>
                </a:solidFill>
              </a:rPr>
              <a:t>4– Leave 5; cross out multiples of 5</a:t>
            </a:r>
          </a:p>
        </p:txBody>
      </p:sp>
      <p:grpSp>
        <p:nvGrpSpPr>
          <p:cNvPr id="74878" name="Group 126"/>
          <p:cNvGrpSpPr>
            <a:grpSpLocks/>
          </p:cNvGrpSpPr>
          <p:nvPr/>
        </p:nvGrpSpPr>
        <p:grpSpPr bwMode="auto">
          <a:xfrm>
            <a:off x="1524000" y="1143000"/>
            <a:ext cx="609600" cy="533400"/>
            <a:chOff x="960" y="720"/>
            <a:chExt cx="384" cy="336"/>
          </a:xfrm>
        </p:grpSpPr>
        <p:sp>
          <p:nvSpPr>
            <p:cNvPr id="74879" name="Line 12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880" name="Line 12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881" name="Group 129"/>
          <p:cNvGrpSpPr>
            <a:grpSpLocks/>
          </p:cNvGrpSpPr>
          <p:nvPr/>
        </p:nvGrpSpPr>
        <p:grpSpPr bwMode="auto">
          <a:xfrm>
            <a:off x="3352800" y="1143000"/>
            <a:ext cx="609600" cy="533400"/>
            <a:chOff x="960" y="720"/>
            <a:chExt cx="384" cy="336"/>
          </a:xfrm>
        </p:grpSpPr>
        <p:sp>
          <p:nvSpPr>
            <p:cNvPr id="74882" name="Line 13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883" name="Line 13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884" name="Group 132"/>
          <p:cNvGrpSpPr>
            <a:grpSpLocks/>
          </p:cNvGrpSpPr>
          <p:nvPr/>
        </p:nvGrpSpPr>
        <p:grpSpPr bwMode="auto">
          <a:xfrm>
            <a:off x="4572000" y="1143000"/>
            <a:ext cx="609600" cy="533400"/>
            <a:chOff x="960" y="720"/>
            <a:chExt cx="384" cy="336"/>
          </a:xfrm>
        </p:grpSpPr>
        <p:sp>
          <p:nvSpPr>
            <p:cNvPr id="74885" name="Line 13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886" name="Line 13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887" name="Group 135"/>
          <p:cNvGrpSpPr>
            <a:grpSpLocks/>
          </p:cNvGrpSpPr>
          <p:nvPr/>
        </p:nvGrpSpPr>
        <p:grpSpPr bwMode="auto">
          <a:xfrm>
            <a:off x="5791200" y="1143000"/>
            <a:ext cx="609600" cy="533400"/>
            <a:chOff x="960" y="720"/>
            <a:chExt cx="384" cy="336"/>
          </a:xfrm>
        </p:grpSpPr>
        <p:sp>
          <p:nvSpPr>
            <p:cNvPr id="74888" name="Line 13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889" name="Line 13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890" name="Group 138"/>
          <p:cNvGrpSpPr>
            <a:grpSpLocks/>
          </p:cNvGrpSpPr>
          <p:nvPr/>
        </p:nvGrpSpPr>
        <p:grpSpPr bwMode="auto">
          <a:xfrm>
            <a:off x="7010400" y="1143000"/>
            <a:ext cx="609600" cy="533400"/>
            <a:chOff x="960" y="720"/>
            <a:chExt cx="384" cy="336"/>
          </a:xfrm>
        </p:grpSpPr>
        <p:sp>
          <p:nvSpPr>
            <p:cNvPr id="74891" name="Line 13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892" name="Line 14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893" name="Group 141"/>
          <p:cNvGrpSpPr>
            <a:grpSpLocks/>
          </p:cNvGrpSpPr>
          <p:nvPr/>
        </p:nvGrpSpPr>
        <p:grpSpPr bwMode="auto">
          <a:xfrm>
            <a:off x="2133600" y="1676400"/>
            <a:ext cx="609600" cy="533400"/>
            <a:chOff x="960" y="720"/>
            <a:chExt cx="384" cy="336"/>
          </a:xfrm>
        </p:grpSpPr>
        <p:sp>
          <p:nvSpPr>
            <p:cNvPr id="74894" name="Line 14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895" name="Line 14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896" name="Group 144"/>
          <p:cNvGrpSpPr>
            <a:grpSpLocks/>
          </p:cNvGrpSpPr>
          <p:nvPr/>
        </p:nvGrpSpPr>
        <p:grpSpPr bwMode="auto">
          <a:xfrm>
            <a:off x="3352800" y="1676400"/>
            <a:ext cx="609600" cy="533400"/>
            <a:chOff x="960" y="720"/>
            <a:chExt cx="384" cy="336"/>
          </a:xfrm>
        </p:grpSpPr>
        <p:sp>
          <p:nvSpPr>
            <p:cNvPr id="74897" name="Line 14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898" name="Line 14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899" name="Group 147"/>
          <p:cNvGrpSpPr>
            <a:grpSpLocks/>
          </p:cNvGrpSpPr>
          <p:nvPr/>
        </p:nvGrpSpPr>
        <p:grpSpPr bwMode="auto">
          <a:xfrm>
            <a:off x="4572000" y="1676400"/>
            <a:ext cx="609600" cy="533400"/>
            <a:chOff x="960" y="720"/>
            <a:chExt cx="384" cy="336"/>
          </a:xfrm>
        </p:grpSpPr>
        <p:sp>
          <p:nvSpPr>
            <p:cNvPr id="74900" name="Line 14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01" name="Line 14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02" name="Group 150"/>
          <p:cNvGrpSpPr>
            <a:grpSpLocks/>
          </p:cNvGrpSpPr>
          <p:nvPr/>
        </p:nvGrpSpPr>
        <p:grpSpPr bwMode="auto">
          <a:xfrm>
            <a:off x="5791200" y="1676400"/>
            <a:ext cx="609600" cy="533400"/>
            <a:chOff x="960" y="720"/>
            <a:chExt cx="384" cy="336"/>
          </a:xfrm>
        </p:grpSpPr>
        <p:sp>
          <p:nvSpPr>
            <p:cNvPr id="74903" name="Line 15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04" name="Line 15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05" name="Group 153"/>
          <p:cNvGrpSpPr>
            <a:grpSpLocks/>
          </p:cNvGrpSpPr>
          <p:nvPr/>
        </p:nvGrpSpPr>
        <p:grpSpPr bwMode="auto">
          <a:xfrm>
            <a:off x="7010400" y="1676400"/>
            <a:ext cx="609600" cy="533400"/>
            <a:chOff x="960" y="720"/>
            <a:chExt cx="384" cy="336"/>
          </a:xfrm>
        </p:grpSpPr>
        <p:sp>
          <p:nvSpPr>
            <p:cNvPr id="74906" name="Line 15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07" name="Line 15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08" name="Group 156"/>
          <p:cNvGrpSpPr>
            <a:grpSpLocks/>
          </p:cNvGrpSpPr>
          <p:nvPr/>
        </p:nvGrpSpPr>
        <p:grpSpPr bwMode="auto">
          <a:xfrm>
            <a:off x="2133600" y="2209800"/>
            <a:ext cx="609600" cy="533400"/>
            <a:chOff x="960" y="720"/>
            <a:chExt cx="384" cy="336"/>
          </a:xfrm>
        </p:grpSpPr>
        <p:sp>
          <p:nvSpPr>
            <p:cNvPr id="74909" name="Line 15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10" name="Line 15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11" name="Group 159"/>
          <p:cNvGrpSpPr>
            <a:grpSpLocks/>
          </p:cNvGrpSpPr>
          <p:nvPr/>
        </p:nvGrpSpPr>
        <p:grpSpPr bwMode="auto">
          <a:xfrm>
            <a:off x="3352800" y="2209800"/>
            <a:ext cx="609600" cy="533400"/>
            <a:chOff x="960" y="720"/>
            <a:chExt cx="384" cy="336"/>
          </a:xfrm>
        </p:grpSpPr>
        <p:sp>
          <p:nvSpPr>
            <p:cNvPr id="74912" name="Line 16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13" name="Line 16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14" name="Group 162"/>
          <p:cNvGrpSpPr>
            <a:grpSpLocks/>
          </p:cNvGrpSpPr>
          <p:nvPr/>
        </p:nvGrpSpPr>
        <p:grpSpPr bwMode="auto">
          <a:xfrm>
            <a:off x="4572000" y="2209800"/>
            <a:ext cx="609600" cy="533400"/>
            <a:chOff x="960" y="720"/>
            <a:chExt cx="384" cy="336"/>
          </a:xfrm>
        </p:grpSpPr>
        <p:sp>
          <p:nvSpPr>
            <p:cNvPr id="74915" name="Line 16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16" name="Line 16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17" name="Group 165"/>
          <p:cNvGrpSpPr>
            <a:grpSpLocks/>
          </p:cNvGrpSpPr>
          <p:nvPr/>
        </p:nvGrpSpPr>
        <p:grpSpPr bwMode="auto">
          <a:xfrm>
            <a:off x="5791200" y="2209800"/>
            <a:ext cx="609600" cy="533400"/>
            <a:chOff x="960" y="720"/>
            <a:chExt cx="384" cy="336"/>
          </a:xfrm>
        </p:grpSpPr>
        <p:sp>
          <p:nvSpPr>
            <p:cNvPr id="74918" name="Line 16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19" name="Line 16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20" name="Group 168"/>
          <p:cNvGrpSpPr>
            <a:grpSpLocks/>
          </p:cNvGrpSpPr>
          <p:nvPr/>
        </p:nvGrpSpPr>
        <p:grpSpPr bwMode="auto">
          <a:xfrm>
            <a:off x="7010400" y="2209800"/>
            <a:ext cx="609600" cy="533400"/>
            <a:chOff x="960" y="720"/>
            <a:chExt cx="384" cy="336"/>
          </a:xfrm>
        </p:grpSpPr>
        <p:sp>
          <p:nvSpPr>
            <p:cNvPr id="74921" name="Line 16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22" name="Line 17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23" name="Group 171"/>
          <p:cNvGrpSpPr>
            <a:grpSpLocks/>
          </p:cNvGrpSpPr>
          <p:nvPr/>
        </p:nvGrpSpPr>
        <p:grpSpPr bwMode="auto">
          <a:xfrm>
            <a:off x="2133600" y="2743200"/>
            <a:ext cx="609600" cy="533400"/>
            <a:chOff x="960" y="720"/>
            <a:chExt cx="384" cy="336"/>
          </a:xfrm>
        </p:grpSpPr>
        <p:sp>
          <p:nvSpPr>
            <p:cNvPr id="74924" name="Line 17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25" name="Line 17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26" name="Group 174"/>
          <p:cNvGrpSpPr>
            <a:grpSpLocks/>
          </p:cNvGrpSpPr>
          <p:nvPr/>
        </p:nvGrpSpPr>
        <p:grpSpPr bwMode="auto">
          <a:xfrm>
            <a:off x="3352800" y="2743200"/>
            <a:ext cx="609600" cy="533400"/>
            <a:chOff x="960" y="720"/>
            <a:chExt cx="384" cy="336"/>
          </a:xfrm>
        </p:grpSpPr>
        <p:sp>
          <p:nvSpPr>
            <p:cNvPr id="74927" name="Line 17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28" name="Line 17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29" name="Group 177"/>
          <p:cNvGrpSpPr>
            <a:grpSpLocks/>
          </p:cNvGrpSpPr>
          <p:nvPr/>
        </p:nvGrpSpPr>
        <p:grpSpPr bwMode="auto">
          <a:xfrm>
            <a:off x="4572000" y="2743200"/>
            <a:ext cx="609600" cy="533400"/>
            <a:chOff x="960" y="720"/>
            <a:chExt cx="384" cy="336"/>
          </a:xfrm>
        </p:grpSpPr>
        <p:sp>
          <p:nvSpPr>
            <p:cNvPr id="74930" name="Line 17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31" name="Line 17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32" name="Group 180"/>
          <p:cNvGrpSpPr>
            <a:grpSpLocks/>
          </p:cNvGrpSpPr>
          <p:nvPr/>
        </p:nvGrpSpPr>
        <p:grpSpPr bwMode="auto">
          <a:xfrm>
            <a:off x="5791200" y="2743200"/>
            <a:ext cx="609600" cy="533400"/>
            <a:chOff x="960" y="720"/>
            <a:chExt cx="384" cy="336"/>
          </a:xfrm>
        </p:grpSpPr>
        <p:sp>
          <p:nvSpPr>
            <p:cNvPr id="74933" name="Line 18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34" name="Line 18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35" name="Group 183"/>
          <p:cNvGrpSpPr>
            <a:grpSpLocks/>
          </p:cNvGrpSpPr>
          <p:nvPr/>
        </p:nvGrpSpPr>
        <p:grpSpPr bwMode="auto">
          <a:xfrm>
            <a:off x="7010400" y="2743200"/>
            <a:ext cx="609600" cy="533400"/>
            <a:chOff x="960" y="720"/>
            <a:chExt cx="384" cy="336"/>
          </a:xfrm>
        </p:grpSpPr>
        <p:sp>
          <p:nvSpPr>
            <p:cNvPr id="74936" name="Line 18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37" name="Line 18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38" name="Group 186"/>
          <p:cNvGrpSpPr>
            <a:grpSpLocks/>
          </p:cNvGrpSpPr>
          <p:nvPr/>
        </p:nvGrpSpPr>
        <p:grpSpPr bwMode="auto">
          <a:xfrm>
            <a:off x="2133600" y="3276600"/>
            <a:ext cx="609600" cy="533400"/>
            <a:chOff x="960" y="720"/>
            <a:chExt cx="384" cy="336"/>
          </a:xfrm>
        </p:grpSpPr>
        <p:sp>
          <p:nvSpPr>
            <p:cNvPr id="74939" name="Line 18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40" name="Line 18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41" name="Group 189"/>
          <p:cNvGrpSpPr>
            <a:grpSpLocks/>
          </p:cNvGrpSpPr>
          <p:nvPr/>
        </p:nvGrpSpPr>
        <p:grpSpPr bwMode="auto">
          <a:xfrm>
            <a:off x="3352800" y="3276600"/>
            <a:ext cx="609600" cy="533400"/>
            <a:chOff x="960" y="720"/>
            <a:chExt cx="384" cy="336"/>
          </a:xfrm>
        </p:grpSpPr>
        <p:sp>
          <p:nvSpPr>
            <p:cNvPr id="74942" name="Line 19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43" name="Line 19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44" name="Group 192"/>
          <p:cNvGrpSpPr>
            <a:grpSpLocks/>
          </p:cNvGrpSpPr>
          <p:nvPr/>
        </p:nvGrpSpPr>
        <p:grpSpPr bwMode="auto">
          <a:xfrm>
            <a:off x="4572000" y="3276600"/>
            <a:ext cx="609600" cy="533400"/>
            <a:chOff x="960" y="720"/>
            <a:chExt cx="384" cy="336"/>
          </a:xfrm>
        </p:grpSpPr>
        <p:sp>
          <p:nvSpPr>
            <p:cNvPr id="74945" name="Line 19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46" name="Line 19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47" name="Group 195"/>
          <p:cNvGrpSpPr>
            <a:grpSpLocks/>
          </p:cNvGrpSpPr>
          <p:nvPr/>
        </p:nvGrpSpPr>
        <p:grpSpPr bwMode="auto">
          <a:xfrm>
            <a:off x="5791200" y="3276600"/>
            <a:ext cx="609600" cy="533400"/>
            <a:chOff x="960" y="720"/>
            <a:chExt cx="384" cy="336"/>
          </a:xfrm>
        </p:grpSpPr>
        <p:sp>
          <p:nvSpPr>
            <p:cNvPr id="74948" name="Line 19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49" name="Line 19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50" name="Group 198"/>
          <p:cNvGrpSpPr>
            <a:grpSpLocks/>
          </p:cNvGrpSpPr>
          <p:nvPr/>
        </p:nvGrpSpPr>
        <p:grpSpPr bwMode="auto">
          <a:xfrm>
            <a:off x="7010400" y="3276600"/>
            <a:ext cx="609600" cy="533400"/>
            <a:chOff x="960" y="720"/>
            <a:chExt cx="384" cy="336"/>
          </a:xfrm>
        </p:grpSpPr>
        <p:sp>
          <p:nvSpPr>
            <p:cNvPr id="74951" name="Line 19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52" name="Line 20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53" name="Group 201"/>
          <p:cNvGrpSpPr>
            <a:grpSpLocks/>
          </p:cNvGrpSpPr>
          <p:nvPr/>
        </p:nvGrpSpPr>
        <p:grpSpPr bwMode="auto">
          <a:xfrm>
            <a:off x="2133600" y="3733800"/>
            <a:ext cx="609600" cy="533400"/>
            <a:chOff x="960" y="720"/>
            <a:chExt cx="384" cy="336"/>
          </a:xfrm>
        </p:grpSpPr>
        <p:sp>
          <p:nvSpPr>
            <p:cNvPr id="74954" name="Line 20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55" name="Line 20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56" name="Group 204"/>
          <p:cNvGrpSpPr>
            <a:grpSpLocks/>
          </p:cNvGrpSpPr>
          <p:nvPr/>
        </p:nvGrpSpPr>
        <p:grpSpPr bwMode="auto">
          <a:xfrm>
            <a:off x="3352800" y="3733800"/>
            <a:ext cx="609600" cy="533400"/>
            <a:chOff x="960" y="720"/>
            <a:chExt cx="384" cy="336"/>
          </a:xfrm>
        </p:grpSpPr>
        <p:sp>
          <p:nvSpPr>
            <p:cNvPr id="74957" name="Line 20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58" name="Line 20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59" name="Group 207"/>
          <p:cNvGrpSpPr>
            <a:grpSpLocks/>
          </p:cNvGrpSpPr>
          <p:nvPr/>
        </p:nvGrpSpPr>
        <p:grpSpPr bwMode="auto">
          <a:xfrm>
            <a:off x="4572000" y="3733800"/>
            <a:ext cx="609600" cy="533400"/>
            <a:chOff x="960" y="720"/>
            <a:chExt cx="384" cy="336"/>
          </a:xfrm>
        </p:grpSpPr>
        <p:sp>
          <p:nvSpPr>
            <p:cNvPr id="74960" name="Line 20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61" name="Line 20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62" name="Group 210"/>
          <p:cNvGrpSpPr>
            <a:grpSpLocks/>
          </p:cNvGrpSpPr>
          <p:nvPr/>
        </p:nvGrpSpPr>
        <p:grpSpPr bwMode="auto">
          <a:xfrm>
            <a:off x="5791200" y="3733800"/>
            <a:ext cx="609600" cy="533400"/>
            <a:chOff x="960" y="720"/>
            <a:chExt cx="384" cy="336"/>
          </a:xfrm>
        </p:grpSpPr>
        <p:sp>
          <p:nvSpPr>
            <p:cNvPr id="74963" name="Line 21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64" name="Line 21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65" name="Group 213"/>
          <p:cNvGrpSpPr>
            <a:grpSpLocks/>
          </p:cNvGrpSpPr>
          <p:nvPr/>
        </p:nvGrpSpPr>
        <p:grpSpPr bwMode="auto">
          <a:xfrm>
            <a:off x="7010400" y="3733800"/>
            <a:ext cx="609600" cy="533400"/>
            <a:chOff x="960" y="720"/>
            <a:chExt cx="384" cy="336"/>
          </a:xfrm>
        </p:grpSpPr>
        <p:sp>
          <p:nvSpPr>
            <p:cNvPr id="74966" name="Line 21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67" name="Line 21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68" name="Group 216"/>
          <p:cNvGrpSpPr>
            <a:grpSpLocks/>
          </p:cNvGrpSpPr>
          <p:nvPr/>
        </p:nvGrpSpPr>
        <p:grpSpPr bwMode="auto">
          <a:xfrm>
            <a:off x="2133600" y="4267200"/>
            <a:ext cx="609600" cy="533400"/>
            <a:chOff x="960" y="720"/>
            <a:chExt cx="384" cy="336"/>
          </a:xfrm>
        </p:grpSpPr>
        <p:sp>
          <p:nvSpPr>
            <p:cNvPr id="74969" name="Line 21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70" name="Line 21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71" name="Group 219"/>
          <p:cNvGrpSpPr>
            <a:grpSpLocks/>
          </p:cNvGrpSpPr>
          <p:nvPr/>
        </p:nvGrpSpPr>
        <p:grpSpPr bwMode="auto">
          <a:xfrm>
            <a:off x="3352800" y="4267200"/>
            <a:ext cx="609600" cy="533400"/>
            <a:chOff x="960" y="720"/>
            <a:chExt cx="384" cy="336"/>
          </a:xfrm>
        </p:grpSpPr>
        <p:sp>
          <p:nvSpPr>
            <p:cNvPr id="74972" name="Line 22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73" name="Line 22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74" name="Group 222"/>
          <p:cNvGrpSpPr>
            <a:grpSpLocks/>
          </p:cNvGrpSpPr>
          <p:nvPr/>
        </p:nvGrpSpPr>
        <p:grpSpPr bwMode="auto">
          <a:xfrm>
            <a:off x="4572000" y="4267200"/>
            <a:ext cx="609600" cy="533400"/>
            <a:chOff x="960" y="720"/>
            <a:chExt cx="384" cy="336"/>
          </a:xfrm>
        </p:grpSpPr>
        <p:sp>
          <p:nvSpPr>
            <p:cNvPr id="74975" name="Line 22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76" name="Line 22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77" name="Group 225"/>
          <p:cNvGrpSpPr>
            <a:grpSpLocks/>
          </p:cNvGrpSpPr>
          <p:nvPr/>
        </p:nvGrpSpPr>
        <p:grpSpPr bwMode="auto">
          <a:xfrm>
            <a:off x="5791200" y="4267200"/>
            <a:ext cx="609600" cy="533400"/>
            <a:chOff x="960" y="720"/>
            <a:chExt cx="384" cy="336"/>
          </a:xfrm>
        </p:grpSpPr>
        <p:sp>
          <p:nvSpPr>
            <p:cNvPr id="74978" name="Line 22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79" name="Line 22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80" name="Group 228"/>
          <p:cNvGrpSpPr>
            <a:grpSpLocks/>
          </p:cNvGrpSpPr>
          <p:nvPr/>
        </p:nvGrpSpPr>
        <p:grpSpPr bwMode="auto">
          <a:xfrm>
            <a:off x="7010400" y="4267200"/>
            <a:ext cx="609600" cy="533400"/>
            <a:chOff x="960" y="720"/>
            <a:chExt cx="384" cy="336"/>
          </a:xfrm>
        </p:grpSpPr>
        <p:sp>
          <p:nvSpPr>
            <p:cNvPr id="74981" name="Line 22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82" name="Line 23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83" name="Group 231"/>
          <p:cNvGrpSpPr>
            <a:grpSpLocks/>
          </p:cNvGrpSpPr>
          <p:nvPr/>
        </p:nvGrpSpPr>
        <p:grpSpPr bwMode="auto">
          <a:xfrm>
            <a:off x="2133600" y="4800600"/>
            <a:ext cx="609600" cy="533400"/>
            <a:chOff x="960" y="720"/>
            <a:chExt cx="384" cy="336"/>
          </a:xfrm>
        </p:grpSpPr>
        <p:sp>
          <p:nvSpPr>
            <p:cNvPr id="74984" name="Line 23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85" name="Line 23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86" name="Group 234"/>
          <p:cNvGrpSpPr>
            <a:grpSpLocks/>
          </p:cNvGrpSpPr>
          <p:nvPr/>
        </p:nvGrpSpPr>
        <p:grpSpPr bwMode="auto">
          <a:xfrm>
            <a:off x="3352800" y="4800600"/>
            <a:ext cx="609600" cy="533400"/>
            <a:chOff x="960" y="720"/>
            <a:chExt cx="384" cy="336"/>
          </a:xfrm>
        </p:grpSpPr>
        <p:sp>
          <p:nvSpPr>
            <p:cNvPr id="74987" name="Line 23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88" name="Line 23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89" name="Group 237"/>
          <p:cNvGrpSpPr>
            <a:grpSpLocks/>
          </p:cNvGrpSpPr>
          <p:nvPr/>
        </p:nvGrpSpPr>
        <p:grpSpPr bwMode="auto">
          <a:xfrm>
            <a:off x="4572000" y="4800600"/>
            <a:ext cx="609600" cy="533400"/>
            <a:chOff x="960" y="720"/>
            <a:chExt cx="384" cy="336"/>
          </a:xfrm>
        </p:grpSpPr>
        <p:sp>
          <p:nvSpPr>
            <p:cNvPr id="74990" name="Line 23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91" name="Line 23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92" name="Group 240"/>
          <p:cNvGrpSpPr>
            <a:grpSpLocks/>
          </p:cNvGrpSpPr>
          <p:nvPr/>
        </p:nvGrpSpPr>
        <p:grpSpPr bwMode="auto">
          <a:xfrm>
            <a:off x="5791200" y="4800600"/>
            <a:ext cx="609600" cy="533400"/>
            <a:chOff x="960" y="720"/>
            <a:chExt cx="384" cy="336"/>
          </a:xfrm>
        </p:grpSpPr>
        <p:sp>
          <p:nvSpPr>
            <p:cNvPr id="74993" name="Line 24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94" name="Line 24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95" name="Group 243"/>
          <p:cNvGrpSpPr>
            <a:grpSpLocks/>
          </p:cNvGrpSpPr>
          <p:nvPr/>
        </p:nvGrpSpPr>
        <p:grpSpPr bwMode="auto">
          <a:xfrm>
            <a:off x="7010400" y="4800600"/>
            <a:ext cx="609600" cy="533400"/>
            <a:chOff x="960" y="720"/>
            <a:chExt cx="384" cy="336"/>
          </a:xfrm>
        </p:grpSpPr>
        <p:sp>
          <p:nvSpPr>
            <p:cNvPr id="74996" name="Line 24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4997" name="Line 24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4998" name="Group 246"/>
          <p:cNvGrpSpPr>
            <a:grpSpLocks/>
          </p:cNvGrpSpPr>
          <p:nvPr/>
        </p:nvGrpSpPr>
        <p:grpSpPr bwMode="auto">
          <a:xfrm>
            <a:off x="2133600" y="5334000"/>
            <a:ext cx="609600" cy="533400"/>
            <a:chOff x="960" y="720"/>
            <a:chExt cx="384" cy="336"/>
          </a:xfrm>
        </p:grpSpPr>
        <p:sp>
          <p:nvSpPr>
            <p:cNvPr id="74999" name="Line 24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00" name="Line 24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01" name="Group 249"/>
          <p:cNvGrpSpPr>
            <a:grpSpLocks/>
          </p:cNvGrpSpPr>
          <p:nvPr/>
        </p:nvGrpSpPr>
        <p:grpSpPr bwMode="auto">
          <a:xfrm>
            <a:off x="3352800" y="5334000"/>
            <a:ext cx="609600" cy="533400"/>
            <a:chOff x="960" y="720"/>
            <a:chExt cx="384" cy="336"/>
          </a:xfrm>
        </p:grpSpPr>
        <p:sp>
          <p:nvSpPr>
            <p:cNvPr id="75002" name="Line 25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03" name="Line 25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04" name="Group 252"/>
          <p:cNvGrpSpPr>
            <a:grpSpLocks/>
          </p:cNvGrpSpPr>
          <p:nvPr/>
        </p:nvGrpSpPr>
        <p:grpSpPr bwMode="auto">
          <a:xfrm>
            <a:off x="4572000" y="5334000"/>
            <a:ext cx="609600" cy="533400"/>
            <a:chOff x="960" y="720"/>
            <a:chExt cx="384" cy="336"/>
          </a:xfrm>
        </p:grpSpPr>
        <p:sp>
          <p:nvSpPr>
            <p:cNvPr id="75005" name="Line 25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06" name="Line 25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07" name="Group 255"/>
          <p:cNvGrpSpPr>
            <a:grpSpLocks/>
          </p:cNvGrpSpPr>
          <p:nvPr/>
        </p:nvGrpSpPr>
        <p:grpSpPr bwMode="auto">
          <a:xfrm>
            <a:off x="5791200" y="5334000"/>
            <a:ext cx="609600" cy="533400"/>
            <a:chOff x="960" y="720"/>
            <a:chExt cx="384" cy="336"/>
          </a:xfrm>
        </p:grpSpPr>
        <p:sp>
          <p:nvSpPr>
            <p:cNvPr id="75008" name="Line 25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09" name="Line 25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10" name="Group 258"/>
          <p:cNvGrpSpPr>
            <a:grpSpLocks/>
          </p:cNvGrpSpPr>
          <p:nvPr/>
        </p:nvGrpSpPr>
        <p:grpSpPr bwMode="auto">
          <a:xfrm>
            <a:off x="7010400" y="5334000"/>
            <a:ext cx="609600" cy="533400"/>
            <a:chOff x="960" y="720"/>
            <a:chExt cx="384" cy="336"/>
          </a:xfrm>
        </p:grpSpPr>
        <p:sp>
          <p:nvSpPr>
            <p:cNvPr id="75011" name="Line 25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12" name="Line 26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13" name="Group 261"/>
          <p:cNvGrpSpPr>
            <a:grpSpLocks/>
          </p:cNvGrpSpPr>
          <p:nvPr/>
        </p:nvGrpSpPr>
        <p:grpSpPr bwMode="auto">
          <a:xfrm>
            <a:off x="2133600" y="5791200"/>
            <a:ext cx="609600" cy="533400"/>
            <a:chOff x="960" y="720"/>
            <a:chExt cx="384" cy="336"/>
          </a:xfrm>
        </p:grpSpPr>
        <p:sp>
          <p:nvSpPr>
            <p:cNvPr id="75014" name="Line 26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15" name="Line 26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16" name="Group 264"/>
          <p:cNvGrpSpPr>
            <a:grpSpLocks/>
          </p:cNvGrpSpPr>
          <p:nvPr/>
        </p:nvGrpSpPr>
        <p:grpSpPr bwMode="auto">
          <a:xfrm>
            <a:off x="3352800" y="5791200"/>
            <a:ext cx="609600" cy="533400"/>
            <a:chOff x="960" y="720"/>
            <a:chExt cx="384" cy="336"/>
          </a:xfrm>
        </p:grpSpPr>
        <p:sp>
          <p:nvSpPr>
            <p:cNvPr id="75017" name="Line 26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18" name="Line 26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19" name="Group 267"/>
          <p:cNvGrpSpPr>
            <a:grpSpLocks/>
          </p:cNvGrpSpPr>
          <p:nvPr/>
        </p:nvGrpSpPr>
        <p:grpSpPr bwMode="auto">
          <a:xfrm>
            <a:off x="4572000" y="5791200"/>
            <a:ext cx="609600" cy="533400"/>
            <a:chOff x="960" y="720"/>
            <a:chExt cx="384" cy="336"/>
          </a:xfrm>
        </p:grpSpPr>
        <p:sp>
          <p:nvSpPr>
            <p:cNvPr id="75020" name="Line 26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21" name="Line 26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22" name="Group 270"/>
          <p:cNvGrpSpPr>
            <a:grpSpLocks/>
          </p:cNvGrpSpPr>
          <p:nvPr/>
        </p:nvGrpSpPr>
        <p:grpSpPr bwMode="auto">
          <a:xfrm>
            <a:off x="5791200" y="5791200"/>
            <a:ext cx="609600" cy="533400"/>
            <a:chOff x="960" y="720"/>
            <a:chExt cx="384" cy="336"/>
          </a:xfrm>
        </p:grpSpPr>
        <p:sp>
          <p:nvSpPr>
            <p:cNvPr id="75023" name="Line 27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24" name="Line 27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25" name="Group 273"/>
          <p:cNvGrpSpPr>
            <a:grpSpLocks/>
          </p:cNvGrpSpPr>
          <p:nvPr/>
        </p:nvGrpSpPr>
        <p:grpSpPr bwMode="auto">
          <a:xfrm>
            <a:off x="7010400" y="5791200"/>
            <a:ext cx="609600" cy="533400"/>
            <a:chOff x="960" y="720"/>
            <a:chExt cx="384" cy="336"/>
          </a:xfrm>
        </p:grpSpPr>
        <p:sp>
          <p:nvSpPr>
            <p:cNvPr id="75026" name="Line 27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27" name="Line 27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28" name="Group 276"/>
          <p:cNvGrpSpPr>
            <a:grpSpLocks/>
          </p:cNvGrpSpPr>
          <p:nvPr/>
        </p:nvGrpSpPr>
        <p:grpSpPr bwMode="auto">
          <a:xfrm>
            <a:off x="6400800" y="1143000"/>
            <a:ext cx="609600" cy="533400"/>
            <a:chOff x="960" y="720"/>
            <a:chExt cx="384" cy="336"/>
          </a:xfrm>
        </p:grpSpPr>
        <p:sp>
          <p:nvSpPr>
            <p:cNvPr id="75029" name="Line 27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30" name="Line 27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31" name="Group 279"/>
          <p:cNvGrpSpPr>
            <a:grpSpLocks/>
          </p:cNvGrpSpPr>
          <p:nvPr/>
        </p:nvGrpSpPr>
        <p:grpSpPr bwMode="auto">
          <a:xfrm>
            <a:off x="3962400" y="1676400"/>
            <a:ext cx="609600" cy="533400"/>
            <a:chOff x="960" y="720"/>
            <a:chExt cx="384" cy="336"/>
          </a:xfrm>
        </p:grpSpPr>
        <p:sp>
          <p:nvSpPr>
            <p:cNvPr id="75032" name="Line 28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33" name="Line 28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34" name="Group 282"/>
          <p:cNvGrpSpPr>
            <a:grpSpLocks/>
          </p:cNvGrpSpPr>
          <p:nvPr/>
        </p:nvGrpSpPr>
        <p:grpSpPr bwMode="auto">
          <a:xfrm>
            <a:off x="1524000" y="2209800"/>
            <a:ext cx="609600" cy="533400"/>
            <a:chOff x="960" y="720"/>
            <a:chExt cx="384" cy="336"/>
          </a:xfrm>
        </p:grpSpPr>
        <p:sp>
          <p:nvSpPr>
            <p:cNvPr id="75035" name="Line 28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36" name="Line 28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37" name="Group 285"/>
          <p:cNvGrpSpPr>
            <a:grpSpLocks/>
          </p:cNvGrpSpPr>
          <p:nvPr/>
        </p:nvGrpSpPr>
        <p:grpSpPr bwMode="auto">
          <a:xfrm>
            <a:off x="5181600" y="2209800"/>
            <a:ext cx="609600" cy="533400"/>
            <a:chOff x="960" y="720"/>
            <a:chExt cx="384" cy="336"/>
          </a:xfrm>
        </p:grpSpPr>
        <p:sp>
          <p:nvSpPr>
            <p:cNvPr id="75038" name="Line 28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39" name="Line 28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40" name="Group 288"/>
          <p:cNvGrpSpPr>
            <a:grpSpLocks/>
          </p:cNvGrpSpPr>
          <p:nvPr/>
        </p:nvGrpSpPr>
        <p:grpSpPr bwMode="auto">
          <a:xfrm>
            <a:off x="2743200" y="2743200"/>
            <a:ext cx="609600" cy="533400"/>
            <a:chOff x="960" y="720"/>
            <a:chExt cx="384" cy="336"/>
          </a:xfrm>
        </p:grpSpPr>
        <p:sp>
          <p:nvSpPr>
            <p:cNvPr id="75041" name="Line 28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42" name="Line 29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43" name="Group 291"/>
          <p:cNvGrpSpPr>
            <a:grpSpLocks/>
          </p:cNvGrpSpPr>
          <p:nvPr/>
        </p:nvGrpSpPr>
        <p:grpSpPr bwMode="auto">
          <a:xfrm>
            <a:off x="6400800" y="2743200"/>
            <a:ext cx="609600" cy="533400"/>
            <a:chOff x="960" y="720"/>
            <a:chExt cx="384" cy="336"/>
          </a:xfrm>
        </p:grpSpPr>
        <p:sp>
          <p:nvSpPr>
            <p:cNvPr id="75044" name="Line 29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45" name="Line 29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46" name="Group 294"/>
          <p:cNvGrpSpPr>
            <a:grpSpLocks/>
          </p:cNvGrpSpPr>
          <p:nvPr/>
        </p:nvGrpSpPr>
        <p:grpSpPr bwMode="auto">
          <a:xfrm>
            <a:off x="3962400" y="3200400"/>
            <a:ext cx="609600" cy="533400"/>
            <a:chOff x="960" y="720"/>
            <a:chExt cx="384" cy="336"/>
          </a:xfrm>
        </p:grpSpPr>
        <p:sp>
          <p:nvSpPr>
            <p:cNvPr id="75047" name="Line 29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48" name="Line 29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49" name="Group 297"/>
          <p:cNvGrpSpPr>
            <a:grpSpLocks/>
          </p:cNvGrpSpPr>
          <p:nvPr/>
        </p:nvGrpSpPr>
        <p:grpSpPr bwMode="auto">
          <a:xfrm>
            <a:off x="5181600" y="3733800"/>
            <a:ext cx="609600" cy="533400"/>
            <a:chOff x="960" y="720"/>
            <a:chExt cx="384" cy="336"/>
          </a:xfrm>
        </p:grpSpPr>
        <p:sp>
          <p:nvSpPr>
            <p:cNvPr id="75050" name="Line 29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51" name="Line 29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52" name="Group 300"/>
          <p:cNvGrpSpPr>
            <a:grpSpLocks/>
          </p:cNvGrpSpPr>
          <p:nvPr/>
        </p:nvGrpSpPr>
        <p:grpSpPr bwMode="auto">
          <a:xfrm>
            <a:off x="2743200" y="4267200"/>
            <a:ext cx="609600" cy="533400"/>
            <a:chOff x="960" y="720"/>
            <a:chExt cx="384" cy="336"/>
          </a:xfrm>
        </p:grpSpPr>
        <p:sp>
          <p:nvSpPr>
            <p:cNvPr id="75053" name="Line 30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54" name="Line 30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55" name="Group 303"/>
          <p:cNvGrpSpPr>
            <a:grpSpLocks/>
          </p:cNvGrpSpPr>
          <p:nvPr/>
        </p:nvGrpSpPr>
        <p:grpSpPr bwMode="auto">
          <a:xfrm>
            <a:off x="6400800" y="4267200"/>
            <a:ext cx="609600" cy="533400"/>
            <a:chOff x="960" y="720"/>
            <a:chExt cx="384" cy="336"/>
          </a:xfrm>
        </p:grpSpPr>
        <p:sp>
          <p:nvSpPr>
            <p:cNvPr id="75056" name="Line 30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57" name="Line 30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58" name="Group 306"/>
          <p:cNvGrpSpPr>
            <a:grpSpLocks/>
          </p:cNvGrpSpPr>
          <p:nvPr/>
        </p:nvGrpSpPr>
        <p:grpSpPr bwMode="auto">
          <a:xfrm>
            <a:off x="3962400" y="4800600"/>
            <a:ext cx="609600" cy="533400"/>
            <a:chOff x="960" y="720"/>
            <a:chExt cx="384" cy="336"/>
          </a:xfrm>
        </p:grpSpPr>
        <p:sp>
          <p:nvSpPr>
            <p:cNvPr id="75059" name="Line 30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60" name="Line 30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61" name="Group 309"/>
          <p:cNvGrpSpPr>
            <a:grpSpLocks/>
          </p:cNvGrpSpPr>
          <p:nvPr/>
        </p:nvGrpSpPr>
        <p:grpSpPr bwMode="auto">
          <a:xfrm>
            <a:off x="5181600" y="5334000"/>
            <a:ext cx="609600" cy="533400"/>
            <a:chOff x="960" y="720"/>
            <a:chExt cx="384" cy="336"/>
          </a:xfrm>
        </p:grpSpPr>
        <p:sp>
          <p:nvSpPr>
            <p:cNvPr id="75062" name="Line 31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63" name="Line 31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64" name="Group 312"/>
          <p:cNvGrpSpPr>
            <a:grpSpLocks/>
          </p:cNvGrpSpPr>
          <p:nvPr/>
        </p:nvGrpSpPr>
        <p:grpSpPr bwMode="auto">
          <a:xfrm>
            <a:off x="6400800" y="5791200"/>
            <a:ext cx="609600" cy="533400"/>
            <a:chOff x="960" y="720"/>
            <a:chExt cx="384" cy="336"/>
          </a:xfrm>
        </p:grpSpPr>
        <p:sp>
          <p:nvSpPr>
            <p:cNvPr id="75065" name="Line 31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66" name="Line 31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67" name="Group 315"/>
          <p:cNvGrpSpPr>
            <a:grpSpLocks/>
          </p:cNvGrpSpPr>
          <p:nvPr/>
        </p:nvGrpSpPr>
        <p:grpSpPr bwMode="auto">
          <a:xfrm>
            <a:off x="2667000" y="5791200"/>
            <a:ext cx="609600" cy="533400"/>
            <a:chOff x="960" y="720"/>
            <a:chExt cx="384" cy="336"/>
          </a:xfrm>
        </p:grpSpPr>
        <p:sp>
          <p:nvSpPr>
            <p:cNvPr id="75068" name="Line 31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69" name="Line 31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70" name="Group 318"/>
          <p:cNvGrpSpPr>
            <a:grpSpLocks/>
          </p:cNvGrpSpPr>
          <p:nvPr/>
        </p:nvGrpSpPr>
        <p:grpSpPr bwMode="auto">
          <a:xfrm>
            <a:off x="1524000" y="5334000"/>
            <a:ext cx="609600" cy="533400"/>
            <a:chOff x="960" y="720"/>
            <a:chExt cx="384" cy="336"/>
          </a:xfrm>
        </p:grpSpPr>
        <p:sp>
          <p:nvSpPr>
            <p:cNvPr id="75071" name="Line 31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72" name="Line 32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73" name="Group 321"/>
          <p:cNvGrpSpPr>
            <a:grpSpLocks/>
          </p:cNvGrpSpPr>
          <p:nvPr/>
        </p:nvGrpSpPr>
        <p:grpSpPr bwMode="auto">
          <a:xfrm>
            <a:off x="1524000" y="3810000"/>
            <a:ext cx="609600" cy="533400"/>
            <a:chOff x="960" y="720"/>
            <a:chExt cx="384" cy="336"/>
          </a:xfrm>
        </p:grpSpPr>
        <p:sp>
          <p:nvSpPr>
            <p:cNvPr id="75074" name="Line 32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75" name="Line 32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76" name="Group 324"/>
          <p:cNvGrpSpPr>
            <a:grpSpLocks/>
          </p:cNvGrpSpPr>
          <p:nvPr/>
        </p:nvGrpSpPr>
        <p:grpSpPr bwMode="auto">
          <a:xfrm>
            <a:off x="3962400" y="2209800"/>
            <a:ext cx="609600" cy="533400"/>
            <a:chOff x="960" y="720"/>
            <a:chExt cx="384" cy="336"/>
          </a:xfrm>
        </p:grpSpPr>
        <p:sp>
          <p:nvSpPr>
            <p:cNvPr id="75077" name="Line 32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78" name="Line 32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79" name="Group 327"/>
          <p:cNvGrpSpPr>
            <a:grpSpLocks/>
          </p:cNvGrpSpPr>
          <p:nvPr/>
        </p:nvGrpSpPr>
        <p:grpSpPr bwMode="auto">
          <a:xfrm>
            <a:off x="3962400" y="2667000"/>
            <a:ext cx="609600" cy="533400"/>
            <a:chOff x="960" y="720"/>
            <a:chExt cx="384" cy="336"/>
          </a:xfrm>
        </p:grpSpPr>
        <p:sp>
          <p:nvSpPr>
            <p:cNvPr id="75080" name="Line 32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81" name="Line 32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82" name="Group 330"/>
          <p:cNvGrpSpPr>
            <a:grpSpLocks/>
          </p:cNvGrpSpPr>
          <p:nvPr/>
        </p:nvGrpSpPr>
        <p:grpSpPr bwMode="auto">
          <a:xfrm>
            <a:off x="3962400" y="3733800"/>
            <a:ext cx="609600" cy="533400"/>
            <a:chOff x="960" y="720"/>
            <a:chExt cx="384" cy="336"/>
          </a:xfrm>
        </p:grpSpPr>
        <p:sp>
          <p:nvSpPr>
            <p:cNvPr id="75083" name="Line 33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84" name="Line 33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85" name="Group 333"/>
          <p:cNvGrpSpPr>
            <a:grpSpLocks/>
          </p:cNvGrpSpPr>
          <p:nvPr/>
        </p:nvGrpSpPr>
        <p:grpSpPr bwMode="auto">
          <a:xfrm>
            <a:off x="3962400" y="4800600"/>
            <a:ext cx="609600" cy="533400"/>
            <a:chOff x="960" y="720"/>
            <a:chExt cx="384" cy="336"/>
          </a:xfrm>
        </p:grpSpPr>
        <p:sp>
          <p:nvSpPr>
            <p:cNvPr id="75086" name="Line 33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87" name="Line 33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88" name="Group 336"/>
          <p:cNvGrpSpPr>
            <a:grpSpLocks/>
          </p:cNvGrpSpPr>
          <p:nvPr/>
        </p:nvGrpSpPr>
        <p:grpSpPr bwMode="auto">
          <a:xfrm>
            <a:off x="3962400" y="5791200"/>
            <a:ext cx="609600" cy="533400"/>
            <a:chOff x="960" y="720"/>
            <a:chExt cx="384" cy="336"/>
          </a:xfrm>
        </p:grpSpPr>
        <p:sp>
          <p:nvSpPr>
            <p:cNvPr id="75089" name="Line 33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90" name="Line 33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91" name="Group 339"/>
          <p:cNvGrpSpPr>
            <a:grpSpLocks/>
          </p:cNvGrpSpPr>
          <p:nvPr/>
        </p:nvGrpSpPr>
        <p:grpSpPr bwMode="auto">
          <a:xfrm>
            <a:off x="3962400" y="4267200"/>
            <a:ext cx="609600" cy="533400"/>
            <a:chOff x="960" y="720"/>
            <a:chExt cx="384" cy="336"/>
          </a:xfrm>
        </p:grpSpPr>
        <p:sp>
          <p:nvSpPr>
            <p:cNvPr id="75092" name="Line 34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93" name="Line 34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094" name="Group 342"/>
          <p:cNvGrpSpPr>
            <a:grpSpLocks/>
          </p:cNvGrpSpPr>
          <p:nvPr/>
        </p:nvGrpSpPr>
        <p:grpSpPr bwMode="auto">
          <a:xfrm>
            <a:off x="3962400" y="5257800"/>
            <a:ext cx="609600" cy="533400"/>
            <a:chOff x="960" y="720"/>
            <a:chExt cx="384" cy="336"/>
          </a:xfrm>
        </p:grpSpPr>
        <p:sp>
          <p:nvSpPr>
            <p:cNvPr id="75095" name="Line 34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096" name="Line 34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 advTm="155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5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5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7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778" name="Group 2"/>
          <p:cNvGraphicFramePr>
            <a:graphicFrameLocks noGrp="1"/>
          </p:cNvGraphicFramePr>
          <p:nvPr/>
        </p:nvGraphicFramePr>
        <p:xfrm>
          <a:off x="1524000" y="1143000"/>
          <a:ext cx="6096000" cy="5181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5901" name="Text Box 125"/>
          <p:cNvSpPr txBox="1">
            <a:spLocks noChangeArrowheads="1"/>
          </p:cNvSpPr>
          <p:nvPr/>
        </p:nvSpPr>
        <p:spPr bwMode="ltGray">
          <a:xfrm>
            <a:off x="815975" y="0"/>
            <a:ext cx="74818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E8FE18"/>
                </a:solidFill>
              </a:rPr>
              <a:t>5– Leave 7; cross out multiples of 7</a:t>
            </a:r>
          </a:p>
        </p:txBody>
      </p:sp>
      <p:grpSp>
        <p:nvGrpSpPr>
          <p:cNvPr id="75902" name="Group 126"/>
          <p:cNvGrpSpPr>
            <a:grpSpLocks/>
          </p:cNvGrpSpPr>
          <p:nvPr/>
        </p:nvGrpSpPr>
        <p:grpSpPr bwMode="auto">
          <a:xfrm>
            <a:off x="1524000" y="1143000"/>
            <a:ext cx="609600" cy="533400"/>
            <a:chOff x="960" y="720"/>
            <a:chExt cx="384" cy="336"/>
          </a:xfrm>
        </p:grpSpPr>
        <p:sp>
          <p:nvSpPr>
            <p:cNvPr id="75903" name="Line 12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04" name="Line 12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05" name="Group 129"/>
          <p:cNvGrpSpPr>
            <a:grpSpLocks/>
          </p:cNvGrpSpPr>
          <p:nvPr/>
        </p:nvGrpSpPr>
        <p:grpSpPr bwMode="auto">
          <a:xfrm>
            <a:off x="3352800" y="1143000"/>
            <a:ext cx="609600" cy="533400"/>
            <a:chOff x="960" y="720"/>
            <a:chExt cx="384" cy="336"/>
          </a:xfrm>
        </p:grpSpPr>
        <p:sp>
          <p:nvSpPr>
            <p:cNvPr id="75906" name="Line 13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07" name="Line 13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08" name="Group 132"/>
          <p:cNvGrpSpPr>
            <a:grpSpLocks/>
          </p:cNvGrpSpPr>
          <p:nvPr/>
        </p:nvGrpSpPr>
        <p:grpSpPr bwMode="auto">
          <a:xfrm>
            <a:off x="4572000" y="1143000"/>
            <a:ext cx="609600" cy="533400"/>
            <a:chOff x="960" y="720"/>
            <a:chExt cx="384" cy="336"/>
          </a:xfrm>
        </p:grpSpPr>
        <p:sp>
          <p:nvSpPr>
            <p:cNvPr id="75909" name="Line 13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10" name="Line 13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11" name="Group 135"/>
          <p:cNvGrpSpPr>
            <a:grpSpLocks/>
          </p:cNvGrpSpPr>
          <p:nvPr/>
        </p:nvGrpSpPr>
        <p:grpSpPr bwMode="auto">
          <a:xfrm>
            <a:off x="5791200" y="1143000"/>
            <a:ext cx="609600" cy="533400"/>
            <a:chOff x="960" y="720"/>
            <a:chExt cx="384" cy="336"/>
          </a:xfrm>
        </p:grpSpPr>
        <p:sp>
          <p:nvSpPr>
            <p:cNvPr id="75912" name="Line 13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13" name="Line 13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14" name="Group 138"/>
          <p:cNvGrpSpPr>
            <a:grpSpLocks/>
          </p:cNvGrpSpPr>
          <p:nvPr/>
        </p:nvGrpSpPr>
        <p:grpSpPr bwMode="auto">
          <a:xfrm>
            <a:off x="7010400" y="1143000"/>
            <a:ext cx="609600" cy="533400"/>
            <a:chOff x="960" y="720"/>
            <a:chExt cx="384" cy="336"/>
          </a:xfrm>
        </p:grpSpPr>
        <p:sp>
          <p:nvSpPr>
            <p:cNvPr id="75915" name="Line 13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16" name="Line 14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17" name="Group 141"/>
          <p:cNvGrpSpPr>
            <a:grpSpLocks/>
          </p:cNvGrpSpPr>
          <p:nvPr/>
        </p:nvGrpSpPr>
        <p:grpSpPr bwMode="auto">
          <a:xfrm>
            <a:off x="2133600" y="1676400"/>
            <a:ext cx="609600" cy="533400"/>
            <a:chOff x="960" y="720"/>
            <a:chExt cx="384" cy="336"/>
          </a:xfrm>
        </p:grpSpPr>
        <p:sp>
          <p:nvSpPr>
            <p:cNvPr id="75918" name="Line 14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19" name="Line 14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20" name="Group 144"/>
          <p:cNvGrpSpPr>
            <a:grpSpLocks/>
          </p:cNvGrpSpPr>
          <p:nvPr/>
        </p:nvGrpSpPr>
        <p:grpSpPr bwMode="auto">
          <a:xfrm>
            <a:off x="3352800" y="1676400"/>
            <a:ext cx="609600" cy="533400"/>
            <a:chOff x="960" y="720"/>
            <a:chExt cx="384" cy="336"/>
          </a:xfrm>
        </p:grpSpPr>
        <p:sp>
          <p:nvSpPr>
            <p:cNvPr id="75921" name="Line 14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22" name="Line 14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23" name="Group 147"/>
          <p:cNvGrpSpPr>
            <a:grpSpLocks/>
          </p:cNvGrpSpPr>
          <p:nvPr/>
        </p:nvGrpSpPr>
        <p:grpSpPr bwMode="auto">
          <a:xfrm>
            <a:off x="4572000" y="1676400"/>
            <a:ext cx="609600" cy="533400"/>
            <a:chOff x="960" y="720"/>
            <a:chExt cx="384" cy="336"/>
          </a:xfrm>
        </p:grpSpPr>
        <p:sp>
          <p:nvSpPr>
            <p:cNvPr id="75924" name="Line 14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25" name="Line 14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26" name="Group 150"/>
          <p:cNvGrpSpPr>
            <a:grpSpLocks/>
          </p:cNvGrpSpPr>
          <p:nvPr/>
        </p:nvGrpSpPr>
        <p:grpSpPr bwMode="auto">
          <a:xfrm>
            <a:off x="5791200" y="1676400"/>
            <a:ext cx="609600" cy="533400"/>
            <a:chOff x="960" y="720"/>
            <a:chExt cx="384" cy="336"/>
          </a:xfrm>
        </p:grpSpPr>
        <p:sp>
          <p:nvSpPr>
            <p:cNvPr id="75927" name="Line 15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28" name="Line 15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29" name="Group 153"/>
          <p:cNvGrpSpPr>
            <a:grpSpLocks/>
          </p:cNvGrpSpPr>
          <p:nvPr/>
        </p:nvGrpSpPr>
        <p:grpSpPr bwMode="auto">
          <a:xfrm>
            <a:off x="7010400" y="1676400"/>
            <a:ext cx="609600" cy="533400"/>
            <a:chOff x="960" y="720"/>
            <a:chExt cx="384" cy="336"/>
          </a:xfrm>
        </p:grpSpPr>
        <p:sp>
          <p:nvSpPr>
            <p:cNvPr id="75930" name="Line 15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31" name="Line 15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32" name="Group 156"/>
          <p:cNvGrpSpPr>
            <a:grpSpLocks/>
          </p:cNvGrpSpPr>
          <p:nvPr/>
        </p:nvGrpSpPr>
        <p:grpSpPr bwMode="auto">
          <a:xfrm>
            <a:off x="2133600" y="2209800"/>
            <a:ext cx="609600" cy="533400"/>
            <a:chOff x="960" y="720"/>
            <a:chExt cx="384" cy="336"/>
          </a:xfrm>
        </p:grpSpPr>
        <p:sp>
          <p:nvSpPr>
            <p:cNvPr id="75933" name="Line 15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34" name="Line 15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35" name="Group 159"/>
          <p:cNvGrpSpPr>
            <a:grpSpLocks/>
          </p:cNvGrpSpPr>
          <p:nvPr/>
        </p:nvGrpSpPr>
        <p:grpSpPr bwMode="auto">
          <a:xfrm>
            <a:off x="3352800" y="2209800"/>
            <a:ext cx="609600" cy="533400"/>
            <a:chOff x="960" y="720"/>
            <a:chExt cx="384" cy="336"/>
          </a:xfrm>
        </p:grpSpPr>
        <p:sp>
          <p:nvSpPr>
            <p:cNvPr id="75936" name="Line 16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37" name="Line 16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38" name="Group 162"/>
          <p:cNvGrpSpPr>
            <a:grpSpLocks/>
          </p:cNvGrpSpPr>
          <p:nvPr/>
        </p:nvGrpSpPr>
        <p:grpSpPr bwMode="auto">
          <a:xfrm>
            <a:off x="4572000" y="2209800"/>
            <a:ext cx="609600" cy="533400"/>
            <a:chOff x="960" y="720"/>
            <a:chExt cx="384" cy="336"/>
          </a:xfrm>
        </p:grpSpPr>
        <p:sp>
          <p:nvSpPr>
            <p:cNvPr id="75939" name="Line 16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40" name="Line 16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41" name="Group 165"/>
          <p:cNvGrpSpPr>
            <a:grpSpLocks/>
          </p:cNvGrpSpPr>
          <p:nvPr/>
        </p:nvGrpSpPr>
        <p:grpSpPr bwMode="auto">
          <a:xfrm>
            <a:off x="5791200" y="2209800"/>
            <a:ext cx="609600" cy="533400"/>
            <a:chOff x="960" y="720"/>
            <a:chExt cx="384" cy="336"/>
          </a:xfrm>
        </p:grpSpPr>
        <p:sp>
          <p:nvSpPr>
            <p:cNvPr id="75942" name="Line 16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43" name="Line 16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44" name="Group 168"/>
          <p:cNvGrpSpPr>
            <a:grpSpLocks/>
          </p:cNvGrpSpPr>
          <p:nvPr/>
        </p:nvGrpSpPr>
        <p:grpSpPr bwMode="auto">
          <a:xfrm>
            <a:off x="7010400" y="2209800"/>
            <a:ext cx="609600" cy="533400"/>
            <a:chOff x="960" y="720"/>
            <a:chExt cx="384" cy="336"/>
          </a:xfrm>
        </p:grpSpPr>
        <p:sp>
          <p:nvSpPr>
            <p:cNvPr id="75945" name="Line 16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46" name="Line 17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47" name="Group 171"/>
          <p:cNvGrpSpPr>
            <a:grpSpLocks/>
          </p:cNvGrpSpPr>
          <p:nvPr/>
        </p:nvGrpSpPr>
        <p:grpSpPr bwMode="auto">
          <a:xfrm>
            <a:off x="2133600" y="2743200"/>
            <a:ext cx="609600" cy="533400"/>
            <a:chOff x="960" y="720"/>
            <a:chExt cx="384" cy="336"/>
          </a:xfrm>
        </p:grpSpPr>
        <p:sp>
          <p:nvSpPr>
            <p:cNvPr id="75948" name="Line 17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49" name="Line 17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50" name="Group 174"/>
          <p:cNvGrpSpPr>
            <a:grpSpLocks/>
          </p:cNvGrpSpPr>
          <p:nvPr/>
        </p:nvGrpSpPr>
        <p:grpSpPr bwMode="auto">
          <a:xfrm>
            <a:off x="3352800" y="2743200"/>
            <a:ext cx="609600" cy="533400"/>
            <a:chOff x="960" y="720"/>
            <a:chExt cx="384" cy="336"/>
          </a:xfrm>
        </p:grpSpPr>
        <p:sp>
          <p:nvSpPr>
            <p:cNvPr id="75951" name="Line 17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52" name="Line 17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53" name="Group 177"/>
          <p:cNvGrpSpPr>
            <a:grpSpLocks/>
          </p:cNvGrpSpPr>
          <p:nvPr/>
        </p:nvGrpSpPr>
        <p:grpSpPr bwMode="auto">
          <a:xfrm>
            <a:off x="4572000" y="2743200"/>
            <a:ext cx="609600" cy="533400"/>
            <a:chOff x="960" y="720"/>
            <a:chExt cx="384" cy="336"/>
          </a:xfrm>
        </p:grpSpPr>
        <p:sp>
          <p:nvSpPr>
            <p:cNvPr id="75954" name="Line 17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55" name="Line 17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56" name="Group 180"/>
          <p:cNvGrpSpPr>
            <a:grpSpLocks/>
          </p:cNvGrpSpPr>
          <p:nvPr/>
        </p:nvGrpSpPr>
        <p:grpSpPr bwMode="auto">
          <a:xfrm>
            <a:off x="5791200" y="2743200"/>
            <a:ext cx="609600" cy="533400"/>
            <a:chOff x="960" y="720"/>
            <a:chExt cx="384" cy="336"/>
          </a:xfrm>
        </p:grpSpPr>
        <p:sp>
          <p:nvSpPr>
            <p:cNvPr id="75957" name="Line 18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58" name="Line 18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59" name="Group 183"/>
          <p:cNvGrpSpPr>
            <a:grpSpLocks/>
          </p:cNvGrpSpPr>
          <p:nvPr/>
        </p:nvGrpSpPr>
        <p:grpSpPr bwMode="auto">
          <a:xfrm>
            <a:off x="7010400" y="2743200"/>
            <a:ext cx="609600" cy="533400"/>
            <a:chOff x="960" y="720"/>
            <a:chExt cx="384" cy="336"/>
          </a:xfrm>
        </p:grpSpPr>
        <p:sp>
          <p:nvSpPr>
            <p:cNvPr id="75960" name="Line 18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61" name="Line 18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62" name="Group 186"/>
          <p:cNvGrpSpPr>
            <a:grpSpLocks/>
          </p:cNvGrpSpPr>
          <p:nvPr/>
        </p:nvGrpSpPr>
        <p:grpSpPr bwMode="auto">
          <a:xfrm>
            <a:off x="2133600" y="3276600"/>
            <a:ext cx="609600" cy="533400"/>
            <a:chOff x="960" y="720"/>
            <a:chExt cx="384" cy="336"/>
          </a:xfrm>
        </p:grpSpPr>
        <p:sp>
          <p:nvSpPr>
            <p:cNvPr id="75963" name="Line 18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64" name="Line 18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65" name="Group 189"/>
          <p:cNvGrpSpPr>
            <a:grpSpLocks/>
          </p:cNvGrpSpPr>
          <p:nvPr/>
        </p:nvGrpSpPr>
        <p:grpSpPr bwMode="auto">
          <a:xfrm>
            <a:off x="3352800" y="3276600"/>
            <a:ext cx="609600" cy="533400"/>
            <a:chOff x="960" y="720"/>
            <a:chExt cx="384" cy="336"/>
          </a:xfrm>
        </p:grpSpPr>
        <p:sp>
          <p:nvSpPr>
            <p:cNvPr id="75966" name="Line 19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67" name="Line 19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68" name="Group 192"/>
          <p:cNvGrpSpPr>
            <a:grpSpLocks/>
          </p:cNvGrpSpPr>
          <p:nvPr/>
        </p:nvGrpSpPr>
        <p:grpSpPr bwMode="auto">
          <a:xfrm>
            <a:off x="4572000" y="3276600"/>
            <a:ext cx="609600" cy="533400"/>
            <a:chOff x="960" y="720"/>
            <a:chExt cx="384" cy="336"/>
          </a:xfrm>
        </p:grpSpPr>
        <p:sp>
          <p:nvSpPr>
            <p:cNvPr id="75969" name="Line 19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70" name="Line 19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71" name="Group 195"/>
          <p:cNvGrpSpPr>
            <a:grpSpLocks/>
          </p:cNvGrpSpPr>
          <p:nvPr/>
        </p:nvGrpSpPr>
        <p:grpSpPr bwMode="auto">
          <a:xfrm>
            <a:off x="5791200" y="3276600"/>
            <a:ext cx="609600" cy="533400"/>
            <a:chOff x="960" y="720"/>
            <a:chExt cx="384" cy="336"/>
          </a:xfrm>
        </p:grpSpPr>
        <p:sp>
          <p:nvSpPr>
            <p:cNvPr id="75972" name="Line 19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73" name="Line 19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74" name="Group 198"/>
          <p:cNvGrpSpPr>
            <a:grpSpLocks/>
          </p:cNvGrpSpPr>
          <p:nvPr/>
        </p:nvGrpSpPr>
        <p:grpSpPr bwMode="auto">
          <a:xfrm>
            <a:off x="7010400" y="3276600"/>
            <a:ext cx="609600" cy="533400"/>
            <a:chOff x="960" y="720"/>
            <a:chExt cx="384" cy="336"/>
          </a:xfrm>
        </p:grpSpPr>
        <p:sp>
          <p:nvSpPr>
            <p:cNvPr id="75975" name="Line 19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76" name="Line 20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77" name="Group 201"/>
          <p:cNvGrpSpPr>
            <a:grpSpLocks/>
          </p:cNvGrpSpPr>
          <p:nvPr/>
        </p:nvGrpSpPr>
        <p:grpSpPr bwMode="auto">
          <a:xfrm>
            <a:off x="2133600" y="3733800"/>
            <a:ext cx="609600" cy="533400"/>
            <a:chOff x="960" y="720"/>
            <a:chExt cx="384" cy="336"/>
          </a:xfrm>
        </p:grpSpPr>
        <p:sp>
          <p:nvSpPr>
            <p:cNvPr id="75978" name="Line 20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79" name="Line 20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80" name="Group 204"/>
          <p:cNvGrpSpPr>
            <a:grpSpLocks/>
          </p:cNvGrpSpPr>
          <p:nvPr/>
        </p:nvGrpSpPr>
        <p:grpSpPr bwMode="auto">
          <a:xfrm>
            <a:off x="3352800" y="3733800"/>
            <a:ext cx="609600" cy="533400"/>
            <a:chOff x="960" y="720"/>
            <a:chExt cx="384" cy="336"/>
          </a:xfrm>
        </p:grpSpPr>
        <p:sp>
          <p:nvSpPr>
            <p:cNvPr id="75981" name="Line 20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82" name="Line 20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83" name="Group 207"/>
          <p:cNvGrpSpPr>
            <a:grpSpLocks/>
          </p:cNvGrpSpPr>
          <p:nvPr/>
        </p:nvGrpSpPr>
        <p:grpSpPr bwMode="auto">
          <a:xfrm>
            <a:off x="4572000" y="3733800"/>
            <a:ext cx="609600" cy="533400"/>
            <a:chOff x="960" y="720"/>
            <a:chExt cx="384" cy="336"/>
          </a:xfrm>
        </p:grpSpPr>
        <p:sp>
          <p:nvSpPr>
            <p:cNvPr id="75984" name="Line 20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85" name="Line 20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86" name="Group 210"/>
          <p:cNvGrpSpPr>
            <a:grpSpLocks/>
          </p:cNvGrpSpPr>
          <p:nvPr/>
        </p:nvGrpSpPr>
        <p:grpSpPr bwMode="auto">
          <a:xfrm>
            <a:off x="5791200" y="3733800"/>
            <a:ext cx="609600" cy="533400"/>
            <a:chOff x="960" y="720"/>
            <a:chExt cx="384" cy="336"/>
          </a:xfrm>
        </p:grpSpPr>
        <p:sp>
          <p:nvSpPr>
            <p:cNvPr id="75987" name="Line 21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88" name="Line 21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89" name="Group 213"/>
          <p:cNvGrpSpPr>
            <a:grpSpLocks/>
          </p:cNvGrpSpPr>
          <p:nvPr/>
        </p:nvGrpSpPr>
        <p:grpSpPr bwMode="auto">
          <a:xfrm>
            <a:off x="7010400" y="3733800"/>
            <a:ext cx="609600" cy="533400"/>
            <a:chOff x="960" y="720"/>
            <a:chExt cx="384" cy="336"/>
          </a:xfrm>
        </p:grpSpPr>
        <p:sp>
          <p:nvSpPr>
            <p:cNvPr id="75990" name="Line 21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91" name="Line 21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92" name="Group 216"/>
          <p:cNvGrpSpPr>
            <a:grpSpLocks/>
          </p:cNvGrpSpPr>
          <p:nvPr/>
        </p:nvGrpSpPr>
        <p:grpSpPr bwMode="auto">
          <a:xfrm>
            <a:off x="2133600" y="4267200"/>
            <a:ext cx="609600" cy="533400"/>
            <a:chOff x="960" y="720"/>
            <a:chExt cx="384" cy="336"/>
          </a:xfrm>
        </p:grpSpPr>
        <p:sp>
          <p:nvSpPr>
            <p:cNvPr id="75993" name="Line 21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94" name="Line 21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95" name="Group 219"/>
          <p:cNvGrpSpPr>
            <a:grpSpLocks/>
          </p:cNvGrpSpPr>
          <p:nvPr/>
        </p:nvGrpSpPr>
        <p:grpSpPr bwMode="auto">
          <a:xfrm>
            <a:off x="3352800" y="4267200"/>
            <a:ext cx="609600" cy="533400"/>
            <a:chOff x="960" y="720"/>
            <a:chExt cx="384" cy="336"/>
          </a:xfrm>
        </p:grpSpPr>
        <p:sp>
          <p:nvSpPr>
            <p:cNvPr id="75996" name="Line 22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997" name="Line 22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998" name="Group 222"/>
          <p:cNvGrpSpPr>
            <a:grpSpLocks/>
          </p:cNvGrpSpPr>
          <p:nvPr/>
        </p:nvGrpSpPr>
        <p:grpSpPr bwMode="auto">
          <a:xfrm>
            <a:off x="4572000" y="4267200"/>
            <a:ext cx="609600" cy="533400"/>
            <a:chOff x="960" y="720"/>
            <a:chExt cx="384" cy="336"/>
          </a:xfrm>
        </p:grpSpPr>
        <p:sp>
          <p:nvSpPr>
            <p:cNvPr id="75999" name="Line 22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00" name="Line 22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01" name="Group 225"/>
          <p:cNvGrpSpPr>
            <a:grpSpLocks/>
          </p:cNvGrpSpPr>
          <p:nvPr/>
        </p:nvGrpSpPr>
        <p:grpSpPr bwMode="auto">
          <a:xfrm>
            <a:off x="5791200" y="4267200"/>
            <a:ext cx="609600" cy="533400"/>
            <a:chOff x="960" y="720"/>
            <a:chExt cx="384" cy="336"/>
          </a:xfrm>
        </p:grpSpPr>
        <p:sp>
          <p:nvSpPr>
            <p:cNvPr id="76002" name="Line 22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03" name="Line 22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04" name="Group 228"/>
          <p:cNvGrpSpPr>
            <a:grpSpLocks/>
          </p:cNvGrpSpPr>
          <p:nvPr/>
        </p:nvGrpSpPr>
        <p:grpSpPr bwMode="auto">
          <a:xfrm>
            <a:off x="7010400" y="4267200"/>
            <a:ext cx="609600" cy="533400"/>
            <a:chOff x="960" y="720"/>
            <a:chExt cx="384" cy="336"/>
          </a:xfrm>
        </p:grpSpPr>
        <p:sp>
          <p:nvSpPr>
            <p:cNvPr id="76005" name="Line 22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06" name="Line 23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07" name="Group 231"/>
          <p:cNvGrpSpPr>
            <a:grpSpLocks/>
          </p:cNvGrpSpPr>
          <p:nvPr/>
        </p:nvGrpSpPr>
        <p:grpSpPr bwMode="auto">
          <a:xfrm>
            <a:off x="2133600" y="4800600"/>
            <a:ext cx="609600" cy="533400"/>
            <a:chOff x="960" y="720"/>
            <a:chExt cx="384" cy="336"/>
          </a:xfrm>
        </p:grpSpPr>
        <p:sp>
          <p:nvSpPr>
            <p:cNvPr id="76008" name="Line 23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09" name="Line 23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10" name="Group 234"/>
          <p:cNvGrpSpPr>
            <a:grpSpLocks/>
          </p:cNvGrpSpPr>
          <p:nvPr/>
        </p:nvGrpSpPr>
        <p:grpSpPr bwMode="auto">
          <a:xfrm>
            <a:off x="3352800" y="4800600"/>
            <a:ext cx="609600" cy="533400"/>
            <a:chOff x="960" y="720"/>
            <a:chExt cx="384" cy="336"/>
          </a:xfrm>
        </p:grpSpPr>
        <p:sp>
          <p:nvSpPr>
            <p:cNvPr id="76011" name="Line 23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12" name="Line 23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13" name="Group 237"/>
          <p:cNvGrpSpPr>
            <a:grpSpLocks/>
          </p:cNvGrpSpPr>
          <p:nvPr/>
        </p:nvGrpSpPr>
        <p:grpSpPr bwMode="auto">
          <a:xfrm>
            <a:off x="4572000" y="4800600"/>
            <a:ext cx="609600" cy="533400"/>
            <a:chOff x="960" y="720"/>
            <a:chExt cx="384" cy="336"/>
          </a:xfrm>
        </p:grpSpPr>
        <p:sp>
          <p:nvSpPr>
            <p:cNvPr id="76014" name="Line 23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15" name="Line 23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16" name="Group 240"/>
          <p:cNvGrpSpPr>
            <a:grpSpLocks/>
          </p:cNvGrpSpPr>
          <p:nvPr/>
        </p:nvGrpSpPr>
        <p:grpSpPr bwMode="auto">
          <a:xfrm>
            <a:off x="5791200" y="4800600"/>
            <a:ext cx="609600" cy="533400"/>
            <a:chOff x="960" y="720"/>
            <a:chExt cx="384" cy="336"/>
          </a:xfrm>
        </p:grpSpPr>
        <p:sp>
          <p:nvSpPr>
            <p:cNvPr id="76017" name="Line 24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18" name="Line 24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19" name="Group 243"/>
          <p:cNvGrpSpPr>
            <a:grpSpLocks/>
          </p:cNvGrpSpPr>
          <p:nvPr/>
        </p:nvGrpSpPr>
        <p:grpSpPr bwMode="auto">
          <a:xfrm>
            <a:off x="7010400" y="4800600"/>
            <a:ext cx="609600" cy="533400"/>
            <a:chOff x="960" y="720"/>
            <a:chExt cx="384" cy="336"/>
          </a:xfrm>
        </p:grpSpPr>
        <p:sp>
          <p:nvSpPr>
            <p:cNvPr id="76020" name="Line 24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21" name="Line 24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22" name="Group 246"/>
          <p:cNvGrpSpPr>
            <a:grpSpLocks/>
          </p:cNvGrpSpPr>
          <p:nvPr/>
        </p:nvGrpSpPr>
        <p:grpSpPr bwMode="auto">
          <a:xfrm>
            <a:off x="2133600" y="5334000"/>
            <a:ext cx="609600" cy="533400"/>
            <a:chOff x="960" y="720"/>
            <a:chExt cx="384" cy="336"/>
          </a:xfrm>
        </p:grpSpPr>
        <p:sp>
          <p:nvSpPr>
            <p:cNvPr id="76023" name="Line 24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24" name="Line 24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25" name="Group 249"/>
          <p:cNvGrpSpPr>
            <a:grpSpLocks/>
          </p:cNvGrpSpPr>
          <p:nvPr/>
        </p:nvGrpSpPr>
        <p:grpSpPr bwMode="auto">
          <a:xfrm>
            <a:off x="3352800" y="5334000"/>
            <a:ext cx="609600" cy="533400"/>
            <a:chOff x="960" y="720"/>
            <a:chExt cx="384" cy="336"/>
          </a:xfrm>
        </p:grpSpPr>
        <p:sp>
          <p:nvSpPr>
            <p:cNvPr id="76026" name="Line 25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27" name="Line 25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28" name="Group 252"/>
          <p:cNvGrpSpPr>
            <a:grpSpLocks/>
          </p:cNvGrpSpPr>
          <p:nvPr/>
        </p:nvGrpSpPr>
        <p:grpSpPr bwMode="auto">
          <a:xfrm>
            <a:off x="4572000" y="5334000"/>
            <a:ext cx="609600" cy="533400"/>
            <a:chOff x="960" y="720"/>
            <a:chExt cx="384" cy="336"/>
          </a:xfrm>
        </p:grpSpPr>
        <p:sp>
          <p:nvSpPr>
            <p:cNvPr id="76029" name="Line 25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30" name="Line 25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31" name="Group 255"/>
          <p:cNvGrpSpPr>
            <a:grpSpLocks/>
          </p:cNvGrpSpPr>
          <p:nvPr/>
        </p:nvGrpSpPr>
        <p:grpSpPr bwMode="auto">
          <a:xfrm>
            <a:off x="5791200" y="5334000"/>
            <a:ext cx="609600" cy="533400"/>
            <a:chOff x="960" y="720"/>
            <a:chExt cx="384" cy="336"/>
          </a:xfrm>
        </p:grpSpPr>
        <p:sp>
          <p:nvSpPr>
            <p:cNvPr id="76032" name="Line 25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33" name="Line 25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34" name="Group 258"/>
          <p:cNvGrpSpPr>
            <a:grpSpLocks/>
          </p:cNvGrpSpPr>
          <p:nvPr/>
        </p:nvGrpSpPr>
        <p:grpSpPr bwMode="auto">
          <a:xfrm>
            <a:off x="7010400" y="5334000"/>
            <a:ext cx="609600" cy="533400"/>
            <a:chOff x="960" y="720"/>
            <a:chExt cx="384" cy="336"/>
          </a:xfrm>
        </p:grpSpPr>
        <p:sp>
          <p:nvSpPr>
            <p:cNvPr id="76035" name="Line 25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36" name="Line 26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37" name="Group 261"/>
          <p:cNvGrpSpPr>
            <a:grpSpLocks/>
          </p:cNvGrpSpPr>
          <p:nvPr/>
        </p:nvGrpSpPr>
        <p:grpSpPr bwMode="auto">
          <a:xfrm>
            <a:off x="2133600" y="5791200"/>
            <a:ext cx="609600" cy="533400"/>
            <a:chOff x="960" y="720"/>
            <a:chExt cx="384" cy="336"/>
          </a:xfrm>
        </p:grpSpPr>
        <p:sp>
          <p:nvSpPr>
            <p:cNvPr id="76038" name="Line 26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39" name="Line 26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40" name="Group 264"/>
          <p:cNvGrpSpPr>
            <a:grpSpLocks/>
          </p:cNvGrpSpPr>
          <p:nvPr/>
        </p:nvGrpSpPr>
        <p:grpSpPr bwMode="auto">
          <a:xfrm>
            <a:off x="3352800" y="5791200"/>
            <a:ext cx="609600" cy="533400"/>
            <a:chOff x="960" y="720"/>
            <a:chExt cx="384" cy="336"/>
          </a:xfrm>
        </p:grpSpPr>
        <p:sp>
          <p:nvSpPr>
            <p:cNvPr id="76041" name="Line 26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42" name="Line 26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43" name="Group 267"/>
          <p:cNvGrpSpPr>
            <a:grpSpLocks/>
          </p:cNvGrpSpPr>
          <p:nvPr/>
        </p:nvGrpSpPr>
        <p:grpSpPr bwMode="auto">
          <a:xfrm>
            <a:off x="4572000" y="5791200"/>
            <a:ext cx="609600" cy="533400"/>
            <a:chOff x="960" y="720"/>
            <a:chExt cx="384" cy="336"/>
          </a:xfrm>
        </p:grpSpPr>
        <p:sp>
          <p:nvSpPr>
            <p:cNvPr id="76044" name="Line 26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45" name="Line 26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46" name="Group 270"/>
          <p:cNvGrpSpPr>
            <a:grpSpLocks/>
          </p:cNvGrpSpPr>
          <p:nvPr/>
        </p:nvGrpSpPr>
        <p:grpSpPr bwMode="auto">
          <a:xfrm>
            <a:off x="5791200" y="5791200"/>
            <a:ext cx="609600" cy="533400"/>
            <a:chOff x="960" y="720"/>
            <a:chExt cx="384" cy="336"/>
          </a:xfrm>
        </p:grpSpPr>
        <p:sp>
          <p:nvSpPr>
            <p:cNvPr id="76047" name="Line 27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48" name="Line 27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49" name="Group 273"/>
          <p:cNvGrpSpPr>
            <a:grpSpLocks/>
          </p:cNvGrpSpPr>
          <p:nvPr/>
        </p:nvGrpSpPr>
        <p:grpSpPr bwMode="auto">
          <a:xfrm>
            <a:off x="7010400" y="5791200"/>
            <a:ext cx="609600" cy="533400"/>
            <a:chOff x="960" y="720"/>
            <a:chExt cx="384" cy="336"/>
          </a:xfrm>
        </p:grpSpPr>
        <p:sp>
          <p:nvSpPr>
            <p:cNvPr id="76050" name="Line 27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51" name="Line 27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52" name="Group 276"/>
          <p:cNvGrpSpPr>
            <a:grpSpLocks/>
          </p:cNvGrpSpPr>
          <p:nvPr/>
        </p:nvGrpSpPr>
        <p:grpSpPr bwMode="auto">
          <a:xfrm>
            <a:off x="6400800" y="1143000"/>
            <a:ext cx="609600" cy="533400"/>
            <a:chOff x="960" y="720"/>
            <a:chExt cx="384" cy="336"/>
          </a:xfrm>
        </p:grpSpPr>
        <p:sp>
          <p:nvSpPr>
            <p:cNvPr id="76053" name="Line 27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54" name="Line 27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55" name="Group 279"/>
          <p:cNvGrpSpPr>
            <a:grpSpLocks/>
          </p:cNvGrpSpPr>
          <p:nvPr/>
        </p:nvGrpSpPr>
        <p:grpSpPr bwMode="auto">
          <a:xfrm>
            <a:off x="3962400" y="1676400"/>
            <a:ext cx="609600" cy="533400"/>
            <a:chOff x="960" y="720"/>
            <a:chExt cx="384" cy="336"/>
          </a:xfrm>
        </p:grpSpPr>
        <p:sp>
          <p:nvSpPr>
            <p:cNvPr id="76056" name="Line 28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57" name="Line 28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58" name="Group 282"/>
          <p:cNvGrpSpPr>
            <a:grpSpLocks/>
          </p:cNvGrpSpPr>
          <p:nvPr/>
        </p:nvGrpSpPr>
        <p:grpSpPr bwMode="auto">
          <a:xfrm>
            <a:off x="1524000" y="2209800"/>
            <a:ext cx="609600" cy="533400"/>
            <a:chOff x="960" y="720"/>
            <a:chExt cx="384" cy="336"/>
          </a:xfrm>
        </p:grpSpPr>
        <p:sp>
          <p:nvSpPr>
            <p:cNvPr id="76059" name="Line 28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60" name="Line 28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61" name="Group 285"/>
          <p:cNvGrpSpPr>
            <a:grpSpLocks/>
          </p:cNvGrpSpPr>
          <p:nvPr/>
        </p:nvGrpSpPr>
        <p:grpSpPr bwMode="auto">
          <a:xfrm>
            <a:off x="5181600" y="2209800"/>
            <a:ext cx="609600" cy="533400"/>
            <a:chOff x="960" y="720"/>
            <a:chExt cx="384" cy="336"/>
          </a:xfrm>
        </p:grpSpPr>
        <p:sp>
          <p:nvSpPr>
            <p:cNvPr id="76062" name="Line 28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63" name="Line 28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64" name="Group 288"/>
          <p:cNvGrpSpPr>
            <a:grpSpLocks/>
          </p:cNvGrpSpPr>
          <p:nvPr/>
        </p:nvGrpSpPr>
        <p:grpSpPr bwMode="auto">
          <a:xfrm>
            <a:off x="2743200" y="2743200"/>
            <a:ext cx="609600" cy="533400"/>
            <a:chOff x="960" y="720"/>
            <a:chExt cx="384" cy="336"/>
          </a:xfrm>
        </p:grpSpPr>
        <p:sp>
          <p:nvSpPr>
            <p:cNvPr id="76065" name="Line 28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66" name="Line 29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67" name="Group 291"/>
          <p:cNvGrpSpPr>
            <a:grpSpLocks/>
          </p:cNvGrpSpPr>
          <p:nvPr/>
        </p:nvGrpSpPr>
        <p:grpSpPr bwMode="auto">
          <a:xfrm>
            <a:off x="6400800" y="2743200"/>
            <a:ext cx="609600" cy="533400"/>
            <a:chOff x="960" y="720"/>
            <a:chExt cx="384" cy="336"/>
          </a:xfrm>
        </p:grpSpPr>
        <p:sp>
          <p:nvSpPr>
            <p:cNvPr id="76068" name="Line 29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69" name="Line 29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70" name="Group 294"/>
          <p:cNvGrpSpPr>
            <a:grpSpLocks/>
          </p:cNvGrpSpPr>
          <p:nvPr/>
        </p:nvGrpSpPr>
        <p:grpSpPr bwMode="auto">
          <a:xfrm>
            <a:off x="3962400" y="3200400"/>
            <a:ext cx="609600" cy="533400"/>
            <a:chOff x="960" y="720"/>
            <a:chExt cx="384" cy="336"/>
          </a:xfrm>
        </p:grpSpPr>
        <p:sp>
          <p:nvSpPr>
            <p:cNvPr id="76071" name="Line 29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72" name="Line 29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73" name="Group 297"/>
          <p:cNvGrpSpPr>
            <a:grpSpLocks/>
          </p:cNvGrpSpPr>
          <p:nvPr/>
        </p:nvGrpSpPr>
        <p:grpSpPr bwMode="auto">
          <a:xfrm>
            <a:off x="5181600" y="3733800"/>
            <a:ext cx="609600" cy="533400"/>
            <a:chOff x="960" y="720"/>
            <a:chExt cx="384" cy="336"/>
          </a:xfrm>
        </p:grpSpPr>
        <p:sp>
          <p:nvSpPr>
            <p:cNvPr id="76074" name="Line 29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75" name="Line 29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76" name="Group 300"/>
          <p:cNvGrpSpPr>
            <a:grpSpLocks/>
          </p:cNvGrpSpPr>
          <p:nvPr/>
        </p:nvGrpSpPr>
        <p:grpSpPr bwMode="auto">
          <a:xfrm>
            <a:off x="2743200" y="4267200"/>
            <a:ext cx="609600" cy="533400"/>
            <a:chOff x="960" y="720"/>
            <a:chExt cx="384" cy="336"/>
          </a:xfrm>
        </p:grpSpPr>
        <p:sp>
          <p:nvSpPr>
            <p:cNvPr id="76077" name="Line 30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78" name="Line 30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79" name="Group 303"/>
          <p:cNvGrpSpPr>
            <a:grpSpLocks/>
          </p:cNvGrpSpPr>
          <p:nvPr/>
        </p:nvGrpSpPr>
        <p:grpSpPr bwMode="auto">
          <a:xfrm>
            <a:off x="6400800" y="4267200"/>
            <a:ext cx="609600" cy="533400"/>
            <a:chOff x="960" y="720"/>
            <a:chExt cx="384" cy="336"/>
          </a:xfrm>
        </p:grpSpPr>
        <p:sp>
          <p:nvSpPr>
            <p:cNvPr id="76080" name="Line 30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81" name="Line 30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82" name="Group 306"/>
          <p:cNvGrpSpPr>
            <a:grpSpLocks/>
          </p:cNvGrpSpPr>
          <p:nvPr/>
        </p:nvGrpSpPr>
        <p:grpSpPr bwMode="auto">
          <a:xfrm>
            <a:off x="3962400" y="4800600"/>
            <a:ext cx="609600" cy="533400"/>
            <a:chOff x="960" y="720"/>
            <a:chExt cx="384" cy="336"/>
          </a:xfrm>
        </p:grpSpPr>
        <p:sp>
          <p:nvSpPr>
            <p:cNvPr id="76083" name="Line 30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84" name="Line 30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85" name="Group 309"/>
          <p:cNvGrpSpPr>
            <a:grpSpLocks/>
          </p:cNvGrpSpPr>
          <p:nvPr/>
        </p:nvGrpSpPr>
        <p:grpSpPr bwMode="auto">
          <a:xfrm>
            <a:off x="5181600" y="5334000"/>
            <a:ext cx="609600" cy="533400"/>
            <a:chOff x="960" y="720"/>
            <a:chExt cx="384" cy="336"/>
          </a:xfrm>
        </p:grpSpPr>
        <p:sp>
          <p:nvSpPr>
            <p:cNvPr id="76086" name="Line 31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87" name="Line 31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88" name="Group 312"/>
          <p:cNvGrpSpPr>
            <a:grpSpLocks/>
          </p:cNvGrpSpPr>
          <p:nvPr/>
        </p:nvGrpSpPr>
        <p:grpSpPr bwMode="auto">
          <a:xfrm>
            <a:off x="6400800" y="5791200"/>
            <a:ext cx="609600" cy="533400"/>
            <a:chOff x="960" y="720"/>
            <a:chExt cx="384" cy="336"/>
          </a:xfrm>
        </p:grpSpPr>
        <p:sp>
          <p:nvSpPr>
            <p:cNvPr id="76089" name="Line 31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90" name="Line 31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91" name="Group 315"/>
          <p:cNvGrpSpPr>
            <a:grpSpLocks/>
          </p:cNvGrpSpPr>
          <p:nvPr/>
        </p:nvGrpSpPr>
        <p:grpSpPr bwMode="auto">
          <a:xfrm>
            <a:off x="2667000" y="5791200"/>
            <a:ext cx="609600" cy="533400"/>
            <a:chOff x="960" y="720"/>
            <a:chExt cx="384" cy="336"/>
          </a:xfrm>
        </p:grpSpPr>
        <p:sp>
          <p:nvSpPr>
            <p:cNvPr id="76092" name="Line 31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93" name="Line 31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94" name="Group 318"/>
          <p:cNvGrpSpPr>
            <a:grpSpLocks/>
          </p:cNvGrpSpPr>
          <p:nvPr/>
        </p:nvGrpSpPr>
        <p:grpSpPr bwMode="auto">
          <a:xfrm>
            <a:off x="1524000" y="5334000"/>
            <a:ext cx="609600" cy="533400"/>
            <a:chOff x="960" y="720"/>
            <a:chExt cx="384" cy="336"/>
          </a:xfrm>
        </p:grpSpPr>
        <p:sp>
          <p:nvSpPr>
            <p:cNvPr id="76095" name="Line 31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96" name="Line 32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097" name="Group 321"/>
          <p:cNvGrpSpPr>
            <a:grpSpLocks/>
          </p:cNvGrpSpPr>
          <p:nvPr/>
        </p:nvGrpSpPr>
        <p:grpSpPr bwMode="auto">
          <a:xfrm>
            <a:off x="1524000" y="3810000"/>
            <a:ext cx="609600" cy="533400"/>
            <a:chOff x="960" y="720"/>
            <a:chExt cx="384" cy="336"/>
          </a:xfrm>
        </p:grpSpPr>
        <p:sp>
          <p:nvSpPr>
            <p:cNvPr id="76098" name="Line 32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099" name="Line 32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100" name="Group 324"/>
          <p:cNvGrpSpPr>
            <a:grpSpLocks/>
          </p:cNvGrpSpPr>
          <p:nvPr/>
        </p:nvGrpSpPr>
        <p:grpSpPr bwMode="auto">
          <a:xfrm>
            <a:off x="3962400" y="2209800"/>
            <a:ext cx="609600" cy="533400"/>
            <a:chOff x="960" y="720"/>
            <a:chExt cx="384" cy="336"/>
          </a:xfrm>
        </p:grpSpPr>
        <p:sp>
          <p:nvSpPr>
            <p:cNvPr id="76101" name="Line 32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102" name="Line 32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103" name="Group 327"/>
          <p:cNvGrpSpPr>
            <a:grpSpLocks/>
          </p:cNvGrpSpPr>
          <p:nvPr/>
        </p:nvGrpSpPr>
        <p:grpSpPr bwMode="auto">
          <a:xfrm>
            <a:off x="3962400" y="2667000"/>
            <a:ext cx="609600" cy="533400"/>
            <a:chOff x="960" y="720"/>
            <a:chExt cx="384" cy="336"/>
          </a:xfrm>
        </p:grpSpPr>
        <p:sp>
          <p:nvSpPr>
            <p:cNvPr id="76104" name="Line 32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105" name="Line 32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106" name="Group 330"/>
          <p:cNvGrpSpPr>
            <a:grpSpLocks/>
          </p:cNvGrpSpPr>
          <p:nvPr/>
        </p:nvGrpSpPr>
        <p:grpSpPr bwMode="auto">
          <a:xfrm>
            <a:off x="3962400" y="3733800"/>
            <a:ext cx="609600" cy="533400"/>
            <a:chOff x="960" y="720"/>
            <a:chExt cx="384" cy="336"/>
          </a:xfrm>
        </p:grpSpPr>
        <p:sp>
          <p:nvSpPr>
            <p:cNvPr id="76107" name="Line 33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108" name="Line 33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109" name="Group 333"/>
          <p:cNvGrpSpPr>
            <a:grpSpLocks/>
          </p:cNvGrpSpPr>
          <p:nvPr/>
        </p:nvGrpSpPr>
        <p:grpSpPr bwMode="auto">
          <a:xfrm>
            <a:off x="3962400" y="4800600"/>
            <a:ext cx="609600" cy="533400"/>
            <a:chOff x="960" y="720"/>
            <a:chExt cx="384" cy="336"/>
          </a:xfrm>
        </p:grpSpPr>
        <p:sp>
          <p:nvSpPr>
            <p:cNvPr id="76110" name="Line 33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111" name="Line 33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112" name="Group 336"/>
          <p:cNvGrpSpPr>
            <a:grpSpLocks/>
          </p:cNvGrpSpPr>
          <p:nvPr/>
        </p:nvGrpSpPr>
        <p:grpSpPr bwMode="auto">
          <a:xfrm>
            <a:off x="3962400" y="5791200"/>
            <a:ext cx="609600" cy="533400"/>
            <a:chOff x="960" y="720"/>
            <a:chExt cx="384" cy="336"/>
          </a:xfrm>
        </p:grpSpPr>
        <p:sp>
          <p:nvSpPr>
            <p:cNvPr id="76113" name="Line 33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114" name="Line 33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115" name="Group 339"/>
          <p:cNvGrpSpPr>
            <a:grpSpLocks/>
          </p:cNvGrpSpPr>
          <p:nvPr/>
        </p:nvGrpSpPr>
        <p:grpSpPr bwMode="auto">
          <a:xfrm>
            <a:off x="3962400" y="4267200"/>
            <a:ext cx="609600" cy="533400"/>
            <a:chOff x="960" y="720"/>
            <a:chExt cx="384" cy="336"/>
          </a:xfrm>
        </p:grpSpPr>
        <p:sp>
          <p:nvSpPr>
            <p:cNvPr id="76116" name="Line 34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117" name="Line 34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118" name="Group 342"/>
          <p:cNvGrpSpPr>
            <a:grpSpLocks/>
          </p:cNvGrpSpPr>
          <p:nvPr/>
        </p:nvGrpSpPr>
        <p:grpSpPr bwMode="auto">
          <a:xfrm>
            <a:off x="3962400" y="5257800"/>
            <a:ext cx="609600" cy="533400"/>
            <a:chOff x="960" y="720"/>
            <a:chExt cx="384" cy="336"/>
          </a:xfrm>
        </p:grpSpPr>
        <p:sp>
          <p:nvSpPr>
            <p:cNvPr id="76119" name="Line 34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120" name="Line 34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121" name="Group 345"/>
          <p:cNvGrpSpPr>
            <a:grpSpLocks/>
          </p:cNvGrpSpPr>
          <p:nvPr/>
        </p:nvGrpSpPr>
        <p:grpSpPr bwMode="auto">
          <a:xfrm>
            <a:off x="6400800" y="3276600"/>
            <a:ext cx="609600" cy="533400"/>
            <a:chOff x="960" y="720"/>
            <a:chExt cx="384" cy="336"/>
          </a:xfrm>
        </p:grpSpPr>
        <p:sp>
          <p:nvSpPr>
            <p:cNvPr id="76122" name="Line 34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123" name="Line 34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124" name="Group 348"/>
          <p:cNvGrpSpPr>
            <a:grpSpLocks/>
          </p:cNvGrpSpPr>
          <p:nvPr/>
        </p:nvGrpSpPr>
        <p:grpSpPr bwMode="auto">
          <a:xfrm>
            <a:off x="5181600" y="4800600"/>
            <a:ext cx="609600" cy="533400"/>
            <a:chOff x="960" y="720"/>
            <a:chExt cx="384" cy="336"/>
          </a:xfrm>
        </p:grpSpPr>
        <p:sp>
          <p:nvSpPr>
            <p:cNvPr id="76125" name="Line 34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126" name="Line 35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127" name="Group 351"/>
          <p:cNvGrpSpPr>
            <a:grpSpLocks/>
          </p:cNvGrpSpPr>
          <p:nvPr/>
        </p:nvGrpSpPr>
        <p:grpSpPr bwMode="auto">
          <a:xfrm>
            <a:off x="1524000" y="5867400"/>
            <a:ext cx="609600" cy="533400"/>
            <a:chOff x="960" y="720"/>
            <a:chExt cx="384" cy="336"/>
          </a:xfrm>
        </p:grpSpPr>
        <p:sp>
          <p:nvSpPr>
            <p:cNvPr id="76128" name="Line 35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129" name="Line 35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 advTm="157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6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6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6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6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6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901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802" name="Group 2"/>
          <p:cNvGraphicFramePr>
            <a:graphicFrameLocks noGrp="1"/>
          </p:cNvGraphicFramePr>
          <p:nvPr/>
        </p:nvGraphicFramePr>
        <p:xfrm>
          <a:off x="1524000" y="1143000"/>
          <a:ext cx="6096000" cy="5181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6925" name="Text Box 125"/>
          <p:cNvSpPr txBox="1">
            <a:spLocks noChangeArrowheads="1"/>
          </p:cNvSpPr>
          <p:nvPr/>
        </p:nvSpPr>
        <p:spPr bwMode="ltGray">
          <a:xfrm>
            <a:off x="625475" y="0"/>
            <a:ext cx="78628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E8FE18"/>
                </a:solidFill>
              </a:rPr>
              <a:t>6–Leave 11; cross out multiples of 11</a:t>
            </a:r>
          </a:p>
        </p:txBody>
      </p:sp>
      <p:grpSp>
        <p:nvGrpSpPr>
          <p:cNvPr id="76926" name="Group 126"/>
          <p:cNvGrpSpPr>
            <a:grpSpLocks/>
          </p:cNvGrpSpPr>
          <p:nvPr/>
        </p:nvGrpSpPr>
        <p:grpSpPr bwMode="auto">
          <a:xfrm>
            <a:off x="1524000" y="1143000"/>
            <a:ext cx="609600" cy="533400"/>
            <a:chOff x="960" y="720"/>
            <a:chExt cx="384" cy="336"/>
          </a:xfrm>
        </p:grpSpPr>
        <p:sp>
          <p:nvSpPr>
            <p:cNvPr id="76927" name="Line 12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28" name="Line 12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29" name="Group 129"/>
          <p:cNvGrpSpPr>
            <a:grpSpLocks/>
          </p:cNvGrpSpPr>
          <p:nvPr/>
        </p:nvGrpSpPr>
        <p:grpSpPr bwMode="auto">
          <a:xfrm>
            <a:off x="3352800" y="1143000"/>
            <a:ext cx="609600" cy="533400"/>
            <a:chOff x="960" y="720"/>
            <a:chExt cx="384" cy="336"/>
          </a:xfrm>
        </p:grpSpPr>
        <p:sp>
          <p:nvSpPr>
            <p:cNvPr id="76930" name="Line 13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31" name="Line 13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32" name="Group 132"/>
          <p:cNvGrpSpPr>
            <a:grpSpLocks/>
          </p:cNvGrpSpPr>
          <p:nvPr/>
        </p:nvGrpSpPr>
        <p:grpSpPr bwMode="auto">
          <a:xfrm>
            <a:off x="4572000" y="1143000"/>
            <a:ext cx="609600" cy="533400"/>
            <a:chOff x="960" y="720"/>
            <a:chExt cx="384" cy="336"/>
          </a:xfrm>
        </p:grpSpPr>
        <p:sp>
          <p:nvSpPr>
            <p:cNvPr id="76933" name="Line 13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34" name="Line 13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35" name="Group 135"/>
          <p:cNvGrpSpPr>
            <a:grpSpLocks/>
          </p:cNvGrpSpPr>
          <p:nvPr/>
        </p:nvGrpSpPr>
        <p:grpSpPr bwMode="auto">
          <a:xfrm>
            <a:off x="5791200" y="1143000"/>
            <a:ext cx="609600" cy="533400"/>
            <a:chOff x="960" y="720"/>
            <a:chExt cx="384" cy="336"/>
          </a:xfrm>
        </p:grpSpPr>
        <p:sp>
          <p:nvSpPr>
            <p:cNvPr id="76936" name="Line 13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37" name="Line 13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38" name="Group 138"/>
          <p:cNvGrpSpPr>
            <a:grpSpLocks/>
          </p:cNvGrpSpPr>
          <p:nvPr/>
        </p:nvGrpSpPr>
        <p:grpSpPr bwMode="auto">
          <a:xfrm>
            <a:off x="7010400" y="1143000"/>
            <a:ext cx="609600" cy="533400"/>
            <a:chOff x="960" y="720"/>
            <a:chExt cx="384" cy="336"/>
          </a:xfrm>
        </p:grpSpPr>
        <p:sp>
          <p:nvSpPr>
            <p:cNvPr id="76939" name="Line 13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40" name="Line 14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41" name="Group 141"/>
          <p:cNvGrpSpPr>
            <a:grpSpLocks/>
          </p:cNvGrpSpPr>
          <p:nvPr/>
        </p:nvGrpSpPr>
        <p:grpSpPr bwMode="auto">
          <a:xfrm>
            <a:off x="2133600" y="1676400"/>
            <a:ext cx="609600" cy="533400"/>
            <a:chOff x="960" y="720"/>
            <a:chExt cx="384" cy="336"/>
          </a:xfrm>
        </p:grpSpPr>
        <p:sp>
          <p:nvSpPr>
            <p:cNvPr id="76942" name="Line 14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43" name="Line 14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44" name="Group 144"/>
          <p:cNvGrpSpPr>
            <a:grpSpLocks/>
          </p:cNvGrpSpPr>
          <p:nvPr/>
        </p:nvGrpSpPr>
        <p:grpSpPr bwMode="auto">
          <a:xfrm>
            <a:off x="3352800" y="1676400"/>
            <a:ext cx="609600" cy="533400"/>
            <a:chOff x="960" y="720"/>
            <a:chExt cx="384" cy="336"/>
          </a:xfrm>
        </p:grpSpPr>
        <p:sp>
          <p:nvSpPr>
            <p:cNvPr id="76945" name="Line 14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46" name="Line 14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47" name="Group 147"/>
          <p:cNvGrpSpPr>
            <a:grpSpLocks/>
          </p:cNvGrpSpPr>
          <p:nvPr/>
        </p:nvGrpSpPr>
        <p:grpSpPr bwMode="auto">
          <a:xfrm>
            <a:off x="4572000" y="1676400"/>
            <a:ext cx="609600" cy="533400"/>
            <a:chOff x="960" y="720"/>
            <a:chExt cx="384" cy="336"/>
          </a:xfrm>
        </p:grpSpPr>
        <p:sp>
          <p:nvSpPr>
            <p:cNvPr id="76948" name="Line 14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49" name="Line 14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50" name="Group 150"/>
          <p:cNvGrpSpPr>
            <a:grpSpLocks/>
          </p:cNvGrpSpPr>
          <p:nvPr/>
        </p:nvGrpSpPr>
        <p:grpSpPr bwMode="auto">
          <a:xfrm>
            <a:off x="5791200" y="1676400"/>
            <a:ext cx="609600" cy="533400"/>
            <a:chOff x="960" y="720"/>
            <a:chExt cx="384" cy="336"/>
          </a:xfrm>
        </p:grpSpPr>
        <p:sp>
          <p:nvSpPr>
            <p:cNvPr id="76951" name="Line 15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52" name="Line 15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53" name="Group 153"/>
          <p:cNvGrpSpPr>
            <a:grpSpLocks/>
          </p:cNvGrpSpPr>
          <p:nvPr/>
        </p:nvGrpSpPr>
        <p:grpSpPr bwMode="auto">
          <a:xfrm>
            <a:off x="7010400" y="1676400"/>
            <a:ext cx="609600" cy="533400"/>
            <a:chOff x="960" y="720"/>
            <a:chExt cx="384" cy="336"/>
          </a:xfrm>
        </p:grpSpPr>
        <p:sp>
          <p:nvSpPr>
            <p:cNvPr id="76954" name="Line 15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55" name="Line 15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56" name="Group 156"/>
          <p:cNvGrpSpPr>
            <a:grpSpLocks/>
          </p:cNvGrpSpPr>
          <p:nvPr/>
        </p:nvGrpSpPr>
        <p:grpSpPr bwMode="auto">
          <a:xfrm>
            <a:off x="2133600" y="2209800"/>
            <a:ext cx="609600" cy="533400"/>
            <a:chOff x="960" y="720"/>
            <a:chExt cx="384" cy="336"/>
          </a:xfrm>
        </p:grpSpPr>
        <p:sp>
          <p:nvSpPr>
            <p:cNvPr id="76957" name="Line 15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58" name="Line 15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59" name="Group 159"/>
          <p:cNvGrpSpPr>
            <a:grpSpLocks/>
          </p:cNvGrpSpPr>
          <p:nvPr/>
        </p:nvGrpSpPr>
        <p:grpSpPr bwMode="auto">
          <a:xfrm>
            <a:off x="3352800" y="2209800"/>
            <a:ext cx="609600" cy="533400"/>
            <a:chOff x="960" y="720"/>
            <a:chExt cx="384" cy="336"/>
          </a:xfrm>
        </p:grpSpPr>
        <p:sp>
          <p:nvSpPr>
            <p:cNvPr id="76960" name="Line 16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61" name="Line 16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62" name="Group 162"/>
          <p:cNvGrpSpPr>
            <a:grpSpLocks/>
          </p:cNvGrpSpPr>
          <p:nvPr/>
        </p:nvGrpSpPr>
        <p:grpSpPr bwMode="auto">
          <a:xfrm>
            <a:off x="4572000" y="2209800"/>
            <a:ext cx="609600" cy="533400"/>
            <a:chOff x="960" y="720"/>
            <a:chExt cx="384" cy="336"/>
          </a:xfrm>
        </p:grpSpPr>
        <p:sp>
          <p:nvSpPr>
            <p:cNvPr id="76963" name="Line 16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64" name="Line 16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65" name="Group 165"/>
          <p:cNvGrpSpPr>
            <a:grpSpLocks/>
          </p:cNvGrpSpPr>
          <p:nvPr/>
        </p:nvGrpSpPr>
        <p:grpSpPr bwMode="auto">
          <a:xfrm>
            <a:off x="5791200" y="2209800"/>
            <a:ext cx="609600" cy="533400"/>
            <a:chOff x="960" y="720"/>
            <a:chExt cx="384" cy="336"/>
          </a:xfrm>
        </p:grpSpPr>
        <p:sp>
          <p:nvSpPr>
            <p:cNvPr id="76966" name="Line 16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67" name="Line 16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68" name="Group 168"/>
          <p:cNvGrpSpPr>
            <a:grpSpLocks/>
          </p:cNvGrpSpPr>
          <p:nvPr/>
        </p:nvGrpSpPr>
        <p:grpSpPr bwMode="auto">
          <a:xfrm>
            <a:off x="7010400" y="2209800"/>
            <a:ext cx="609600" cy="533400"/>
            <a:chOff x="960" y="720"/>
            <a:chExt cx="384" cy="336"/>
          </a:xfrm>
        </p:grpSpPr>
        <p:sp>
          <p:nvSpPr>
            <p:cNvPr id="76969" name="Line 16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70" name="Line 17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71" name="Group 171"/>
          <p:cNvGrpSpPr>
            <a:grpSpLocks/>
          </p:cNvGrpSpPr>
          <p:nvPr/>
        </p:nvGrpSpPr>
        <p:grpSpPr bwMode="auto">
          <a:xfrm>
            <a:off x="2133600" y="2743200"/>
            <a:ext cx="609600" cy="533400"/>
            <a:chOff x="960" y="720"/>
            <a:chExt cx="384" cy="336"/>
          </a:xfrm>
        </p:grpSpPr>
        <p:sp>
          <p:nvSpPr>
            <p:cNvPr id="76972" name="Line 17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73" name="Line 17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74" name="Group 174"/>
          <p:cNvGrpSpPr>
            <a:grpSpLocks/>
          </p:cNvGrpSpPr>
          <p:nvPr/>
        </p:nvGrpSpPr>
        <p:grpSpPr bwMode="auto">
          <a:xfrm>
            <a:off x="3352800" y="2743200"/>
            <a:ext cx="609600" cy="533400"/>
            <a:chOff x="960" y="720"/>
            <a:chExt cx="384" cy="336"/>
          </a:xfrm>
        </p:grpSpPr>
        <p:sp>
          <p:nvSpPr>
            <p:cNvPr id="76975" name="Line 17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76" name="Line 17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77" name="Group 177"/>
          <p:cNvGrpSpPr>
            <a:grpSpLocks/>
          </p:cNvGrpSpPr>
          <p:nvPr/>
        </p:nvGrpSpPr>
        <p:grpSpPr bwMode="auto">
          <a:xfrm>
            <a:off x="4572000" y="2743200"/>
            <a:ext cx="609600" cy="533400"/>
            <a:chOff x="960" y="720"/>
            <a:chExt cx="384" cy="336"/>
          </a:xfrm>
        </p:grpSpPr>
        <p:sp>
          <p:nvSpPr>
            <p:cNvPr id="76978" name="Line 17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79" name="Line 17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80" name="Group 180"/>
          <p:cNvGrpSpPr>
            <a:grpSpLocks/>
          </p:cNvGrpSpPr>
          <p:nvPr/>
        </p:nvGrpSpPr>
        <p:grpSpPr bwMode="auto">
          <a:xfrm>
            <a:off x="5791200" y="2743200"/>
            <a:ext cx="609600" cy="533400"/>
            <a:chOff x="960" y="720"/>
            <a:chExt cx="384" cy="336"/>
          </a:xfrm>
        </p:grpSpPr>
        <p:sp>
          <p:nvSpPr>
            <p:cNvPr id="76981" name="Line 18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82" name="Line 18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83" name="Group 183"/>
          <p:cNvGrpSpPr>
            <a:grpSpLocks/>
          </p:cNvGrpSpPr>
          <p:nvPr/>
        </p:nvGrpSpPr>
        <p:grpSpPr bwMode="auto">
          <a:xfrm>
            <a:off x="7010400" y="2743200"/>
            <a:ext cx="609600" cy="533400"/>
            <a:chOff x="960" y="720"/>
            <a:chExt cx="384" cy="336"/>
          </a:xfrm>
        </p:grpSpPr>
        <p:sp>
          <p:nvSpPr>
            <p:cNvPr id="76984" name="Line 18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85" name="Line 18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86" name="Group 186"/>
          <p:cNvGrpSpPr>
            <a:grpSpLocks/>
          </p:cNvGrpSpPr>
          <p:nvPr/>
        </p:nvGrpSpPr>
        <p:grpSpPr bwMode="auto">
          <a:xfrm>
            <a:off x="2133600" y="3276600"/>
            <a:ext cx="609600" cy="533400"/>
            <a:chOff x="960" y="720"/>
            <a:chExt cx="384" cy="336"/>
          </a:xfrm>
        </p:grpSpPr>
        <p:sp>
          <p:nvSpPr>
            <p:cNvPr id="76987" name="Line 18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88" name="Line 18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89" name="Group 189"/>
          <p:cNvGrpSpPr>
            <a:grpSpLocks/>
          </p:cNvGrpSpPr>
          <p:nvPr/>
        </p:nvGrpSpPr>
        <p:grpSpPr bwMode="auto">
          <a:xfrm>
            <a:off x="3352800" y="3276600"/>
            <a:ext cx="609600" cy="533400"/>
            <a:chOff x="960" y="720"/>
            <a:chExt cx="384" cy="336"/>
          </a:xfrm>
        </p:grpSpPr>
        <p:sp>
          <p:nvSpPr>
            <p:cNvPr id="76990" name="Line 19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91" name="Line 19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92" name="Group 192"/>
          <p:cNvGrpSpPr>
            <a:grpSpLocks/>
          </p:cNvGrpSpPr>
          <p:nvPr/>
        </p:nvGrpSpPr>
        <p:grpSpPr bwMode="auto">
          <a:xfrm>
            <a:off x="4572000" y="3276600"/>
            <a:ext cx="609600" cy="533400"/>
            <a:chOff x="960" y="720"/>
            <a:chExt cx="384" cy="336"/>
          </a:xfrm>
        </p:grpSpPr>
        <p:sp>
          <p:nvSpPr>
            <p:cNvPr id="76993" name="Line 19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94" name="Line 19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95" name="Group 195"/>
          <p:cNvGrpSpPr>
            <a:grpSpLocks/>
          </p:cNvGrpSpPr>
          <p:nvPr/>
        </p:nvGrpSpPr>
        <p:grpSpPr bwMode="auto">
          <a:xfrm>
            <a:off x="5791200" y="3276600"/>
            <a:ext cx="609600" cy="533400"/>
            <a:chOff x="960" y="720"/>
            <a:chExt cx="384" cy="336"/>
          </a:xfrm>
        </p:grpSpPr>
        <p:sp>
          <p:nvSpPr>
            <p:cNvPr id="76996" name="Line 19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997" name="Line 19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6998" name="Group 198"/>
          <p:cNvGrpSpPr>
            <a:grpSpLocks/>
          </p:cNvGrpSpPr>
          <p:nvPr/>
        </p:nvGrpSpPr>
        <p:grpSpPr bwMode="auto">
          <a:xfrm>
            <a:off x="7010400" y="3276600"/>
            <a:ext cx="609600" cy="533400"/>
            <a:chOff x="960" y="720"/>
            <a:chExt cx="384" cy="336"/>
          </a:xfrm>
        </p:grpSpPr>
        <p:sp>
          <p:nvSpPr>
            <p:cNvPr id="76999" name="Line 19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00" name="Line 20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01" name="Group 201"/>
          <p:cNvGrpSpPr>
            <a:grpSpLocks/>
          </p:cNvGrpSpPr>
          <p:nvPr/>
        </p:nvGrpSpPr>
        <p:grpSpPr bwMode="auto">
          <a:xfrm>
            <a:off x="2133600" y="3733800"/>
            <a:ext cx="609600" cy="533400"/>
            <a:chOff x="960" y="720"/>
            <a:chExt cx="384" cy="336"/>
          </a:xfrm>
        </p:grpSpPr>
        <p:sp>
          <p:nvSpPr>
            <p:cNvPr id="77002" name="Line 20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03" name="Line 20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04" name="Group 204"/>
          <p:cNvGrpSpPr>
            <a:grpSpLocks/>
          </p:cNvGrpSpPr>
          <p:nvPr/>
        </p:nvGrpSpPr>
        <p:grpSpPr bwMode="auto">
          <a:xfrm>
            <a:off x="3352800" y="3733800"/>
            <a:ext cx="609600" cy="533400"/>
            <a:chOff x="960" y="720"/>
            <a:chExt cx="384" cy="336"/>
          </a:xfrm>
        </p:grpSpPr>
        <p:sp>
          <p:nvSpPr>
            <p:cNvPr id="77005" name="Line 20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06" name="Line 20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07" name="Group 207"/>
          <p:cNvGrpSpPr>
            <a:grpSpLocks/>
          </p:cNvGrpSpPr>
          <p:nvPr/>
        </p:nvGrpSpPr>
        <p:grpSpPr bwMode="auto">
          <a:xfrm>
            <a:off x="4572000" y="3733800"/>
            <a:ext cx="609600" cy="533400"/>
            <a:chOff x="960" y="720"/>
            <a:chExt cx="384" cy="336"/>
          </a:xfrm>
        </p:grpSpPr>
        <p:sp>
          <p:nvSpPr>
            <p:cNvPr id="77008" name="Line 20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09" name="Line 20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10" name="Group 210"/>
          <p:cNvGrpSpPr>
            <a:grpSpLocks/>
          </p:cNvGrpSpPr>
          <p:nvPr/>
        </p:nvGrpSpPr>
        <p:grpSpPr bwMode="auto">
          <a:xfrm>
            <a:off x="5791200" y="3733800"/>
            <a:ext cx="609600" cy="533400"/>
            <a:chOff x="960" y="720"/>
            <a:chExt cx="384" cy="336"/>
          </a:xfrm>
        </p:grpSpPr>
        <p:sp>
          <p:nvSpPr>
            <p:cNvPr id="77011" name="Line 21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12" name="Line 21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13" name="Group 213"/>
          <p:cNvGrpSpPr>
            <a:grpSpLocks/>
          </p:cNvGrpSpPr>
          <p:nvPr/>
        </p:nvGrpSpPr>
        <p:grpSpPr bwMode="auto">
          <a:xfrm>
            <a:off x="7010400" y="3733800"/>
            <a:ext cx="609600" cy="533400"/>
            <a:chOff x="960" y="720"/>
            <a:chExt cx="384" cy="336"/>
          </a:xfrm>
        </p:grpSpPr>
        <p:sp>
          <p:nvSpPr>
            <p:cNvPr id="77014" name="Line 21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15" name="Line 21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16" name="Group 216"/>
          <p:cNvGrpSpPr>
            <a:grpSpLocks/>
          </p:cNvGrpSpPr>
          <p:nvPr/>
        </p:nvGrpSpPr>
        <p:grpSpPr bwMode="auto">
          <a:xfrm>
            <a:off x="2133600" y="4267200"/>
            <a:ext cx="609600" cy="533400"/>
            <a:chOff x="960" y="720"/>
            <a:chExt cx="384" cy="336"/>
          </a:xfrm>
        </p:grpSpPr>
        <p:sp>
          <p:nvSpPr>
            <p:cNvPr id="77017" name="Line 21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18" name="Line 21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19" name="Group 219"/>
          <p:cNvGrpSpPr>
            <a:grpSpLocks/>
          </p:cNvGrpSpPr>
          <p:nvPr/>
        </p:nvGrpSpPr>
        <p:grpSpPr bwMode="auto">
          <a:xfrm>
            <a:off x="3352800" y="4267200"/>
            <a:ext cx="609600" cy="533400"/>
            <a:chOff x="960" y="720"/>
            <a:chExt cx="384" cy="336"/>
          </a:xfrm>
        </p:grpSpPr>
        <p:sp>
          <p:nvSpPr>
            <p:cNvPr id="77020" name="Line 22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21" name="Line 22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22" name="Group 222"/>
          <p:cNvGrpSpPr>
            <a:grpSpLocks/>
          </p:cNvGrpSpPr>
          <p:nvPr/>
        </p:nvGrpSpPr>
        <p:grpSpPr bwMode="auto">
          <a:xfrm>
            <a:off x="4572000" y="4267200"/>
            <a:ext cx="609600" cy="533400"/>
            <a:chOff x="960" y="720"/>
            <a:chExt cx="384" cy="336"/>
          </a:xfrm>
        </p:grpSpPr>
        <p:sp>
          <p:nvSpPr>
            <p:cNvPr id="77023" name="Line 22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24" name="Line 22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25" name="Group 225"/>
          <p:cNvGrpSpPr>
            <a:grpSpLocks/>
          </p:cNvGrpSpPr>
          <p:nvPr/>
        </p:nvGrpSpPr>
        <p:grpSpPr bwMode="auto">
          <a:xfrm>
            <a:off x="5791200" y="4267200"/>
            <a:ext cx="609600" cy="533400"/>
            <a:chOff x="960" y="720"/>
            <a:chExt cx="384" cy="336"/>
          </a:xfrm>
        </p:grpSpPr>
        <p:sp>
          <p:nvSpPr>
            <p:cNvPr id="77026" name="Line 22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27" name="Line 22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28" name="Group 228"/>
          <p:cNvGrpSpPr>
            <a:grpSpLocks/>
          </p:cNvGrpSpPr>
          <p:nvPr/>
        </p:nvGrpSpPr>
        <p:grpSpPr bwMode="auto">
          <a:xfrm>
            <a:off x="7010400" y="4267200"/>
            <a:ext cx="609600" cy="533400"/>
            <a:chOff x="960" y="720"/>
            <a:chExt cx="384" cy="336"/>
          </a:xfrm>
        </p:grpSpPr>
        <p:sp>
          <p:nvSpPr>
            <p:cNvPr id="77029" name="Line 22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30" name="Line 23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31" name="Group 231"/>
          <p:cNvGrpSpPr>
            <a:grpSpLocks/>
          </p:cNvGrpSpPr>
          <p:nvPr/>
        </p:nvGrpSpPr>
        <p:grpSpPr bwMode="auto">
          <a:xfrm>
            <a:off x="2133600" y="4800600"/>
            <a:ext cx="609600" cy="533400"/>
            <a:chOff x="960" y="720"/>
            <a:chExt cx="384" cy="336"/>
          </a:xfrm>
        </p:grpSpPr>
        <p:sp>
          <p:nvSpPr>
            <p:cNvPr id="77032" name="Line 23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33" name="Line 23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34" name="Group 234"/>
          <p:cNvGrpSpPr>
            <a:grpSpLocks/>
          </p:cNvGrpSpPr>
          <p:nvPr/>
        </p:nvGrpSpPr>
        <p:grpSpPr bwMode="auto">
          <a:xfrm>
            <a:off x="3352800" y="4800600"/>
            <a:ext cx="609600" cy="533400"/>
            <a:chOff x="960" y="720"/>
            <a:chExt cx="384" cy="336"/>
          </a:xfrm>
        </p:grpSpPr>
        <p:sp>
          <p:nvSpPr>
            <p:cNvPr id="77035" name="Line 23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36" name="Line 23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37" name="Group 237"/>
          <p:cNvGrpSpPr>
            <a:grpSpLocks/>
          </p:cNvGrpSpPr>
          <p:nvPr/>
        </p:nvGrpSpPr>
        <p:grpSpPr bwMode="auto">
          <a:xfrm>
            <a:off x="4572000" y="4800600"/>
            <a:ext cx="609600" cy="533400"/>
            <a:chOff x="960" y="720"/>
            <a:chExt cx="384" cy="336"/>
          </a:xfrm>
        </p:grpSpPr>
        <p:sp>
          <p:nvSpPr>
            <p:cNvPr id="77038" name="Line 23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39" name="Line 23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40" name="Group 240"/>
          <p:cNvGrpSpPr>
            <a:grpSpLocks/>
          </p:cNvGrpSpPr>
          <p:nvPr/>
        </p:nvGrpSpPr>
        <p:grpSpPr bwMode="auto">
          <a:xfrm>
            <a:off x="5791200" y="4800600"/>
            <a:ext cx="609600" cy="533400"/>
            <a:chOff x="960" y="720"/>
            <a:chExt cx="384" cy="336"/>
          </a:xfrm>
        </p:grpSpPr>
        <p:sp>
          <p:nvSpPr>
            <p:cNvPr id="77041" name="Line 24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42" name="Line 24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43" name="Group 243"/>
          <p:cNvGrpSpPr>
            <a:grpSpLocks/>
          </p:cNvGrpSpPr>
          <p:nvPr/>
        </p:nvGrpSpPr>
        <p:grpSpPr bwMode="auto">
          <a:xfrm>
            <a:off x="7010400" y="4800600"/>
            <a:ext cx="609600" cy="533400"/>
            <a:chOff x="960" y="720"/>
            <a:chExt cx="384" cy="336"/>
          </a:xfrm>
        </p:grpSpPr>
        <p:sp>
          <p:nvSpPr>
            <p:cNvPr id="77044" name="Line 24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45" name="Line 24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46" name="Group 246"/>
          <p:cNvGrpSpPr>
            <a:grpSpLocks/>
          </p:cNvGrpSpPr>
          <p:nvPr/>
        </p:nvGrpSpPr>
        <p:grpSpPr bwMode="auto">
          <a:xfrm>
            <a:off x="2133600" y="5334000"/>
            <a:ext cx="609600" cy="533400"/>
            <a:chOff x="960" y="720"/>
            <a:chExt cx="384" cy="336"/>
          </a:xfrm>
        </p:grpSpPr>
        <p:sp>
          <p:nvSpPr>
            <p:cNvPr id="77047" name="Line 24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48" name="Line 24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49" name="Group 249"/>
          <p:cNvGrpSpPr>
            <a:grpSpLocks/>
          </p:cNvGrpSpPr>
          <p:nvPr/>
        </p:nvGrpSpPr>
        <p:grpSpPr bwMode="auto">
          <a:xfrm>
            <a:off x="3352800" y="5334000"/>
            <a:ext cx="609600" cy="533400"/>
            <a:chOff x="960" y="720"/>
            <a:chExt cx="384" cy="336"/>
          </a:xfrm>
        </p:grpSpPr>
        <p:sp>
          <p:nvSpPr>
            <p:cNvPr id="77050" name="Line 25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51" name="Line 25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52" name="Group 252"/>
          <p:cNvGrpSpPr>
            <a:grpSpLocks/>
          </p:cNvGrpSpPr>
          <p:nvPr/>
        </p:nvGrpSpPr>
        <p:grpSpPr bwMode="auto">
          <a:xfrm>
            <a:off x="4572000" y="5334000"/>
            <a:ext cx="609600" cy="533400"/>
            <a:chOff x="960" y="720"/>
            <a:chExt cx="384" cy="336"/>
          </a:xfrm>
        </p:grpSpPr>
        <p:sp>
          <p:nvSpPr>
            <p:cNvPr id="77053" name="Line 25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54" name="Line 25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55" name="Group 255"/>
          <p:cNvGrpSpPr>
            <a:grpSpLocks/>
          </p:cNvGrpSpPr>
          <p:nvPr/>
        </p:nvGrpSpPr>
        <p:grpSpPr bwMode="auto">
          <a:xfrm>
            <a:off x="5791200" y="5334000"/>
            <a:ext cx="609600" cy="533400"/>
            <a:chOff x="960" y="720"/>
            <a:chExt cx="384" cy="336"/>
          </a:xfrm>
        </p:grpSpPr>
        <p:sp>
          <p:nvSpPr>
            <p:cNvPr id="77056" name="Line 25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57" name="Line 25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58" name="Group 258"/>
          <p:cNvGrpSpPr>
            <a:grpSpLocks/>
          </p:cNvGrpSpPr>
          <p:nvPr/>
        </p:nvGrpSpPr>
        <p:grpSpPr bwMode="auto">
          <a:xfrm>
            <a:off x="7010400" y="5334000"/>
            <a:ext cx="609600" cy="533400"/>
            <a:chOff x="960" y="720"/>
            <a:chExt cx="384" cy="336"/>
          </a:xfrm>
        </p:grpSpPr>
        <p:sp>
          <p:nvSpPr>
            <p:cNvPr id="77059" name="Line 25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60" name="Line 26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61" name="Group 261"/>
          <p:cNvGrpSpPr>
            <a:grpSpLocks/>
          </p:cNvGrpSpPr>
          <p:nvPr/>
        </p:nvGrpSpPr>
        <p:grpSpPr bwMode="auto">
          <a:xfrm>
            <a:off x="2133600" y="5791200"/>
            <a:ext cx="609600" cy="533400"/>
            <a:chOff x="960" y="720"/>
            <a:chExt cx="384" cy="336"/>
          </a:xfrm>
        </p:grpSpPr>
        <p:sp>
          <p:nvSpPr>
            <p:cNvPr id="77062" name="Line 26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63" name="Line 26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64" name="Group 264"/>
          <p:cNvGrpSpPr>
            <a:grpSpLocks/>
          </p:cNvGrpSpPr>
          <p:nvPr/>
        </p:nvGrpSpPr>
        <p:grpSpPr bwMode="auto">
          <a:xfrm>
            <a:off x="3352800" y="5791200"/>
            <a:ext cx="609600" cy="533400"/>
            <a:chOff x="960" y="720"/>
            <a:chExt cx="384" cy="336"/>
          </a:xfrm>
        </p:grpSpPr>
        <p:sp>
          <p:nvSpPr>
            <p:cNvPr id="77065" name="Line 26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66" name="Line 26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67" name="Group 267"/>
          <p:cNvGrpSpPr>
            <a:grpSpLocks/>
          </p:cNvGrpSpPr>
          <p:nvPr/>
        </p:nvGrpSpPr>
        <p:grpSpPr bwMode="auto">
          <a:xfrm>
            <a:off x="4572000" y="5791200"/>
            <a:ext cx="609600" cy="533400"/>
            <a:chOff x="960" y="720"/>
            <a:chExt cx="384" cy="336"/>
          </a:xfrm>
        </p:grpSpPr>
        <p:sp>
          <p:nvSpPr>
            <p:cNvPr id="77068" name="Line 26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69" name="Line 26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70" name="Group 270"/>
          <p:cNvGrpSpPr>
            <a:grpSpLocks/>
          </p:cNvGrpSpPr>
          <p:nvPr/>
        </p:nvGrpSpPr>
        <p:grpSpPr bwMode="auto">
          <a:xfrm>
            <a:off x="5791200" y="5791200"/>
            <a:ext cx="609600" cy="533400"/>
            <a:chOff x="960" y="720"/>
            <a:chExt cx="384" cy="336"/>
          </a:xfrm>
        </p:grpSpPr>
        <p:sp>
          <p:nvSpPr>
            <p:cNvPr id="77071" name="Line 27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72" name="Line 27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73" name="Group 273"/>
          <p:cNvGrpSpPr>
            <a:grpSpLocks/>
          </p:cNvGrpSpPr>
          <p:nvPr/>
        </p:nvGrpSpPr>
        <p:grpSpPr bwMode="auto">
          <a:xfrm>
            <a:off x="7010400" y="5791200"/>
            <a:ext cx="609600" cy="533400"/>
            <a:chOff x="960" y="720"/>
            <a:chExt cx="384" cy="336"/>
          </a:xfrm>
        </p:grpSpPr>
        <p:sp>
          <p:nvSpPr>
            <p:cNvPr id="77074" name="Line 27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75" name="Line 27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76" name="Group 276"/>
          <p:cNvGrpSpPr>
            <a:grpSpLocks/>
          </p:cNvGrpSpPr>
          <p:nvPr/>
        </p:nvGrpSpPr>
        <p:grpSpPr bwMode="auto">
          <a:xfrm>
            <a:off x="6400800" y="1143000"/>
            <a:ext cx="609600" cy="533400"/>
            <a:chOff x="960" y="720"/>
            <a:chExt cx="384" cy="336"/>
          </a:xfrm>
        </p:grpSpPr>
        <p:sp>
          <p:nvSpPr>
            <p:cNvPr id="77077" name="Line 27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78" name="Line 27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79" name="Group 279"/>
          <p:cNvGrpSpPr>
            <a:grpSpLocks/>
          </p:cNvGrpSpPr>
          <p:nvPr/>
        </p:nvGrpSpPr>
        <p:grpSpPr bwMode="auto">
          <a:xfrm>
            <a:off x="3962400" y="1676400"/>
            <a:ext cx="609600" cy="533400"/>
            <a:chOff x="960" y="720"/>
            <a:chExt cx="384" cy="336"/>
          </a:xfrm>
        </p:grpSpPr>
        <p:sp>
          <p:nvSpPr>
            <p:cNvPr id="77080" name="Line 28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81" name="Line 28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82" name="Group 282"/>
          <p:cNvGrpSpPr>
            <a:grpSpLocks/>
          </p:cNvGrpSpPr>
          <p:nvPr/>
        </p:nvGrpSpPr>
        <p:grpSpPr bwMode="auto">
          <a:xfrm>
            <a:off x="1524000" y="2209800"/>
            <a:ext cx="609600" cy="533400"/>
            <a:chOff x="960" y="720"/>
            <a:chExt cx="384" cy="336"/>
          </a:xfrm>
        </p:grpSpPr>
        <p:sp>
          <p:nvSpPr>
            <p:cNvPr id="77083" name="Line 28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84" name="Line 28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85" name="Group 285"/>
          <p:cNvGrpSpPr>
            <a:grpSpLocks/>
          </p:cNvGrpSpPr>
          <p:nvPr/>
        </p:nvGrpSpPr>
        <p:grpSpPr bwMode="auto">
          <a:xfrm>
            <a:off x="5181600" y="2209800"/>
            <a:ext cx="609600" cy="533400"/>
            <a:chOff x="960" y="720"/>
            <a:chExt cx="384" cy="336"/>
          </a:xfrm>
        </p:grpSpPr>
        <p:sp>
          <p:nvSpPr>
            <p:cNvPr id="77086" name="Line 28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87" name="Line 28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88" name="Group 288"/>
          <p:cNvGrpSpPr>
            <a:grpSpLocks/>
          </p:cNvGrpSpPr>
          <p:nvPr/>
        </p:nvGrpSpPr>
        <p:grpSpPr bwMode="auto">
          <a:xfrm>
            <a:off x="2743200" y="2743200"/>
            <a:ext cx="609600" cy="533400"/>
            <a:chOff x="960" y="720"/>
            <a:chExt cx="384" cy="336"/>
          </a:xfrm>
        </p:grpSpPr>
        <p:sp>
          <p:nvSpPr>
            <p:cNvPr id="77089" name="Line 28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90" name="Line 29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91" name="Group 291"/>
          <p:cNvGrpSpPr>
            <a:grpSpLocks/>
          </p:cNvGrpSpPr>
          <p:nvPr/>
        </p:nvGrpSpPr>
        <p:grpSpPr bwMode="auto">
          <a:xfrm>
            <a:off x="6400800" y="2743200"/>
            <a:ext cx="609600" cy="533400"/>
            <a:chOff x="960" y="720"/>
            <a:chExt cx="384" cy="336"/>
          </a:xfrm>
        </p:grpSpPr>
        <p:sp>
          <p:nvSpPr>
            <p:cNvPr id="77092" name="Line 29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93" name="Line 29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94" name="Group 294"/>
          <p:cNvGrpSpPr>
            <a:grpSpLocks/>
          </p:cNvGrpSpPr>
          <p:nvPr/>
        </p:nvGrpSpPr>
        <p:grpSpPr bwMode="auto">
          <a:xfrm>
            <a:off x="3962400" y="3200400"/>
            <a:ext cx="609600" cy="533400"/>
            <a:chOff x="960" y="720"/>
            <a:chExt cx="384" cy="336"/>
          </a:xfrm>
        </p:grpSpPr>
        <p:sp>
          <p:nvSpPr>
            <p:cNvPr id="77095" name="Line 29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96" name="Line 29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097" name="Group 297"/>
          <p:cNvGrpSpPr>
            <a:grpSpLocks/>
          </p:cNvGrpSpPr>
          <p:nvPr/>
        </p:nvGrpSpPr>
        <p:grpSpPr bwMode="auto">
          <a:xfrm>
            <a:off x="5181600" y="3733800"/>
            <a:ext cx="609600" cy="533400"/>
            <a:chOff x="960" y="720"/>
            <a:chExt cx="384" cy="336"/>
          </a:xfrm>
        </p:grpSpPr>
        <p:sp>
          <p:nvSpPr>
            <p:cNvPr id="77098" name="Line 29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099" name="Line 29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00" name="Group 300"/>
          <p:cNvGrpSpPr>
            <a:grpSpLocks/>
          </p:cNvGrpSpPr>
          <p:nvPr/>
        </p:nvGrpSpPr>
        <p:grpSpPr bwMode="auto">
          <a:xfrm>
            <a:off x="2743200" y="4267200"/>
            <a:ext cx="609600" cy="533400"/>
            <a:chOff x="960" y="720"/>
            <a:chExt cx="384" cy="336"/>
          </a:xfrm>
        </p:grpSpPr>
        <p:sp>
          <p:nvSpPr>
            <p:cNvPr id="77101" name="Line 30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02" name="Line 30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03" name="Group 303"/>
          <p:cNvGrpSpPr>
            <a:grpSpLocks/>
          </p:cNvGrpSpPr>
          <p:nvPr/>
        </p:nvGrpSpPr>
        <p:grpSpPr bwMode="auto">
          <a:xfrm>
            <a:off x="6400800" y="4267200"/>
            <a:ext cx="609600" cy="533400"/>
            <a:chOff x="960" y="720"/>
            <a:chExt cx="384" cy="336"/>
          </a:xfrm>
        </p:grpSpPr>
        <p:sp>
          <p:nvSpPr>
            <p:cNvPr id="77104" name="Line 30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05" name="Line 30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06" name="Group 306"/>
          <p:cNvGrpSpPr>
            <a:grpSpLocks/>
          </p:cNvGrpSpPr>
          <p:nvPr/>
        </p:nvGrpSpPr>
        <p:grpSpPr bwMode="auto">
          <a:xfrm>
            <a:off x="3962400" y="4800600"/>
            <a:ext cx="609600" cy="533400"/>
            <a:chOff x="960" y="720"/>
            <a:chExt cx="384" cy="336"/>
          </a:xfrm>
        </p:grpSpPr>
        <p:sp>
          <p:nvSpPr>
            <p:cNvPr id="77107" name="Line 30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08" name="Line 30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09" name="Group 309"/>
          <p:cNvGrpSpPr>
            <a:grpSpLocks/>
          </p:cNvGrpSpPr>
          <p:nvPr/>
        </p:nvGrpSpPr>
        <p:grpSpPr bwMode="auto">
          <a:xfrm>
            <a:off x="5181600" y="5334000"/>
            <a:ext cx="609600" cy="533400"/>
            <a:chOff x="960" y="720"/>
            <a:chExt cx="384" cy="336"/>
          </a:xfrm>
        </p:grpSpPr>
        <p:sp>
          <p:nvSpPr>
            <p:cNvPr id="77110" name="Line 31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11" name="Line 31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12" name="Group 312"/>
          <p:cNvGrpSpPr>
            <a:grpSpLocks/>
          </p:cNvGrpSpPr>
          <p:nvPr/>
        </p:nvGrpSpPr>
        <p:grpSpPr bwMode="auto">
          <a:xfrm>
            <a:off x="6400800" y="5791200"/>
            <a:ext cx="609600" cy="533400"/>
            <a:chOff x="960" y="720"/>
            <a:chExt cx="384" cy="336"/>
          </a:xfrm>
        </p:grpSpPr>
        <p:sp>
          <p:nvSpPr>
            <p:cNvPr id="77113" name="Line 31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14" name="Line 31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15" name="Group 315"/>
          <p:cNvGrpSpPr>
            <a:grpSpLocks/>
          </p:cNvGrpSpPr>
          <p:nvPr/>
        </p:nvGrpSpPr>
        <p:grpSpPr bwMode="auto">
          <a:xfrm>
            <a:off x="2667000" y="5791200"/>
            <a:ext cx="609600" cy="533400"/>
            <a:chOff x="960" y="720"/>
            <a:chExt cx="384" cy="336"/>
          </a:xfrm>
        </p:grpSpPr>
        <p:sp>
          <p:nvSpPr>
            <p:cNvPr id="77116" name="Line 31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17" name="Line 31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18" name="Group 318"/>
          <p:cNvGrpSpPr>
            <a:grpSpLocks/>
          </p:cNvGrpSpPr>
          <p:nvPr/>
        </p:nvGrpSpPr>
        <p:grpSpPr bwMode="auto">
          <a:xfrm>
            <a:off x="1524000" y="5334000"/>
            <a:ext cx="609600" cy="533400"/>
            <a:chOff x="960" y="720"/>
            <a:chExt cx="384" cy="336"/>
          </a:xfrm>
        </p:grpSpPr>
        <p:sp>
          <p:nvSpPr>
            <p:cNvPr id="77119" name="Line 31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20" name="Line 32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21" name="Group 321"/>
          <p:cNvGrpSpPr>
            <a:grpSpLocks/>
          </p:cNvGrpSpPr>
          <p:nvPr/>
        </p:nvGrpSpPr>
        <p:grpSpPr bwMode="auto">
          <a:xfrm>
            <a:off x="1524000" y="3810000"/>
            <a:ext cx="609600" cy="533400"/>
            <a:chOff x="960" y="720"/>
            <a:chExt cx="384" cy="336"/>
          </a:xfrm>
        </p:grpSpPr>
        <p:sp>
          <p:nvSpPr>
            <p:cNvPr id="77122" name="Line 32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23" name="Line 32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24" name="Group 324"/>
          <p:cNvGrpSpPr>
            <a:grpSpLocks/>
          </p:cNvGrpSpPr>
          <p:nvPr/>
        </p:nvGrpSpPr>
        <p:grpSpPr bwMode="auto">
          <a:xfrm>
            <a:off x="3962400" y="2209800"/>
            <a:ext cx="609600" cy="533400"/>
            <a:chOff x="960" y="720"/>
            <a:chExt cx="384" cy="336"/>
          </a:xfrm>
        </p:grpSpPr>
        <p:sp>
          <p:nvSpPr>
            <p:cNvPr id="77125" name="Line 32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26" name="Line 32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27" name="Group 327"/>
          <p:cNvGrpSpPr>
            <a:grpSpLocks/>
          </p:cNvGrpSpPr>
          <p:nvPr/>
        </p:nvGrpSpPr>
        <p:grpSpPr bwMode="auto">
          <a:xfrm>
            <a:off x="3962400" y="2667000"/>
            <a:ext cx="609600" cy="533400"/>
            <a:chOff x="960" y="720"/>
            <a:chExt cx="384" cy="336"/>
          </a:xfrm>
        </p:grpSpPr>
        <p:sp>
          <p:nvSpPr>
            <p:cNvPr id="77128" name="Line 32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29" name="Line 32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30" name="Group 330"/>
          <p:cNvGrpSpPr>
            <a:grpSpLocks/>
          </p:cNvGrpSpPr>
          <p:nvPr/>
        </p:nvGrpSpPr>
        <p:grpSpPr bwMode="auto">
          <a:xfrm>
            <a:off x="3962400" y="3733800"/>
            <a:ext cx="609600" cy="533400"/>
            <a:chOff x="960" y="720"/>
            <a:chExt cx="384" cy="336"/>
          </a:xfrm>
        </p:grpSpPr>
        <p:sp>
          <p:nvSpPr>
            <p:cNvPr id="77131" name="Line 33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32" name="Line 33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33" name="Group 333"/>
          <p:cNvGrpSpPr>
            <a:grpSpLocks/>
          </p:cNvGrpSpPr>
          <p:nvPr/>
        </p:nvGrpSpPr>
        <p:grpSpPr bwMode="auto">
          <a:xfrm>
            <a:off x="3962400" y="4800600"/>
            <a:ext cx="609600" cy="533400"/>
            <a:chOff x="960" y="720"/>
            <a:chExt cx="384" cy="336"/>
          </a:xfrm>
        </p:grpSpPr>
        <p:sp>
          <p:nvSpPr>
            <p:cNvPr id="77134" name="Line 33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35" name="Line 33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36" name="Group 336"/>
          <p:cNvGrpSpPr>
            <a:grpSpLocks/>
          </p:cNvGrpSpPr>
          <p:nvPr/>
        </p:nvGrpSpPr>
        <p:grpSpPr bwMode="auto">
          <a:xfrm>
            <a:off x="3962400" y="5791200"/>
            <a:ext cx="609600" cy="533400"/>
            <a:chOff x="960" y="720"/>
            <a:chExt cx="384" cy="336"/>
          </a:xfrm>
        </p:grpSpPr>
        <p:sp>
          <p:nvSpPr>
            <p:cNvPr id="77137" name="Line 33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38" name="Line 33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39" name="Group 339"/>
          <p:cNvGrpSpPr>
            <a:grpSpLocks/>
          </p:cNvGrpSpPr>
          <p:nvPr/>
        </p:nvGrpSpPr>
        <p:grpSpPr bwMode="auto">
          <a:xfrm>
            <a:off x="3962400" y="4267200"/>
            <a:ext cx="609600" cy="533400"/>
            <a:chOff x="960" y="720"/>
            <a:chExt cx="384" cy="336"/>
          </a:xfrm>
        </p:grpSpPr>
        <p:sp>
          <p:nvSpPr>
            <p:cNvPr id="77140" name="Line 34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41" name="Line 34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42" name="Group 342"/>
          <p:cNvGrpSpPr>
            <a:grpSpLocks/>
          </p:cNvGrpSpPr>
          <p:nvPr/>
        </p:nvGrpSpPr>
        <p:grpSpPr bwMode="auto">
          <a:xfrm>
            <a:off x="3962400" y="5257800"/>
            <a:ext cx="609600" cy="533400"/>
            <a:chOff x="960" y="720"/>
            <a:chExt cx="384" cy="336"/>
          </a:xfrm>
        </p:grpSpPr>
        <p:sp>
          <p:nvSpPr>
            <p:cNvPr id="77143" name="Line 34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44" name="Line 34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45" name="Group 345"/>
          <p:cNvGrpSpPr>
            <a:grpSpLocks/>
          </p:cNvGrpSpPr>
          <p:nvPr/>
        </p:nvGrpSpPr>
        <p:grpSpPr bwMode="auto">
          <a:xfrm>
            <a:off x="6400800" y="3276600"/>
            <a:ext cx="609600" cy="533400"/>
            <a:chOff x="960" y="720"/>
            <a:chExt cx="384" cy="336"/>
          </a:xfrm>
        </p:grpSpPr>
        <p:sp>
          <p:nvSpPr>
            <p:cNvPr id="77146" name="Line 34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47" name="Line 34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48" name="Group 348"/>
          <p:cNvGrpSpPr>
            <a:grpSpLocks/>
          </p:cNvGrpSpPr>
          <p:nvPr/>
        </p:nvGrpSpPr>
        <p:grpSpPr bwMode="auto">
          <a:xfrm>
            <a:off x="5181600" y="4800600"/>
            <a:ext cx="609600" cy="533400"/>
            <a:chOff x="960" y="720"/>
            <a:chExt cx="384" cy="336"/>
          </a:xfrm>
        </p:grpSpPr>
        <p:sp>
          <p:nvSpPr>
            <p:cNvPr id="77149" name="Line 34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50" name="Line 35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151" name="Group 351"/>
          <p:cNvGrpSpPr>
            <a:grpSpLocks/>
          </p:cNvGrpSpPr>
          <p:nvPr/>
        </p:nvGrpSpPr>
        <p:grpSpPr bwMode="auto">
          <a:xfrm>
            <a:off x="1524000" y="5867400"/>
            <a:ext cx="609600" cy="533400"/>
            <a:chOff x="960" y="720"/>
            <a:chExt cx="384" cy="336"/>
          </a:xfrm>
        </p:grpSpPr>
        <p:sp>
          <p:nvSpPr>
            <p:cNvPr id="77152" name="Line 35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153" name="Line 35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 advTm="97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925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826" name="Group 2"/>
          <p:cNvGraphicFramePr>
            <a:graphicFrameLocks noGrp="1"/>
          </p:cNvGraphicFramePr>
          <p:nvPr/>
        </p:nvGraphicFramePr>
        <p:xfrm>
          <a:off x="1524000" y="1143000"/>
          <a:ext cx="6096000" cy="5181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61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71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81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91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7949" name="Text Box 125"/>
          <p:cNvSpPr txBox="1">
            <a:spLocks noChangeArrowheads="1"/>
          </p:cNvSpPr>
          <p:nvPr/>
        </p:nvSpPr>
        <p:spPr bwMode="ltGray">
          <a:xfrm>
            <a:off x="1404938" y="0"/>
            <a:ext cx="632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E8FE18"/>
                </a:solidFill>
              </a:rPr>
              <a:t>All the numbers left are prime</a:t>
            </a:r>
          </a:p>
        </p:txBody>
      </p:sp>
      <p:grpSp>
        <p:nvGrpSpPr>
          <p:cNvPr id="77950" name="Group 126"/>
          <p:cNvGrpSpPr>
            <a:grpSpLocks/>
          </p:cNvGrpSpPr>
          <p:nvPr/>
        </p:nvGrpSpPr>
        <p:grpSpPr bwMode="auto">
          <a:xfrm>
            <a:off x="1524000" y="1143000"/>
            <a:ext cx="609600" cy="533400"/>
            <a:chOff x="960" y="720"/>
            <a:chExt cx="384" cy="336"/>
          </a:xfrm>
        </p:grpSpPr>
        <p:sp>
          <p:nvSpPr>
            <p:cNvPr id="77951" name="Line 12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952" name="Line 12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953" name="Group 129"/>
          <p:cNvGrpSpPr>
            <a:grpSpLocks/>
          </p:cNvGrpSpPr>
          <p:nvPr/>
        </p:nvGrpSpPr>
        <p:grpSpPr bwMode="auto">
          <a:xfrm>
            <a:off x="3352800" y="1143000"/>
            <a:ext cx="609600" cy="533400"/>
            <a:chOff x="960" y="720"/>
            <a:chExt cx="384" cy="336"/>
          </a:xfrm>
        </p:grpSpPr>
        <p:sp>
          <p:nvSpPr>
            <p:cNvPr id="77954" name="Line 13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955" name="Line 13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956" name="Group 132"/>
          <p:cNvGrpSpPr>
            <a:grpSpLocks/>
          </p:cNvGrpSpPr>
          <p:nvPr/>
        </p:nvGrpSpPr>
        <p:grpSpPr bwMode="auto">
          <a:xfrm>
            <a:off x="4572000" y="1143000"/>
            <a:ext cx="609600" cy="533400"/>
            <a:chOff x="960" y="720"/>
            <a:chExt cx="384" cy="336"/>
          </a:xfrm>
        </p:grpSpPr>
        <p:sp>
          <p:nvSpPr>
            <p:cNvPr id="77957" name="Line 13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958" name="Line 13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959" name="Group 135"/>
          <p:cNvGrpSpPr>
            <a:grpSpLocks/>
          </p:cNvGrpSpPr>
          <p:nvPr/>
        </p:nvGrpSpPr>
        <p:grpSpPr bwMode="auto">
          <a:xfrm>
            <a:off x="5791200" y="1143000"/>
            <a:ext cx="609600" cy="533400"/>
            <a:chOff x="960" y="720"/>
            <a:chExt cx="384" cy="336"/>
          </a:xfrm>
        </p:grpSpPr>
        <p:sp>
          <p:nvSpPr>
            <p:cNvPr id="77960" name="Line 13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961" name="Line 13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962" name="Group 138"/>
          <p:cNvGrpSpPr>
            <a:grpSpLocks/>
          </p:cNvGrpSpPr>
          <p:nvPr/>
        </p:nvGrpSpPr>
        <p:grpSpPr bwMode="auto">
          <a:xfrm>
            <a:off x="7010400" y="1143000"/>
            <a:ext cx="609600" cy="533400"/>
            <a:chOff x="960" y="720"/>
            <a:chExt cx="384" cy="336"/>
          </a:xfrm>
        </p:grpSpPr>
        <p:sp>
          <p:nvSpPr>
            <p:cNvPr id="77963" name="Line 13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964" name="Line 14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965" name="Group 141"/>
          <p:cNvGrpSpPr>
            <a:grpSpLocks/>
          </p:cNvGrpSpPr>
          <p:nvPr/>
        </p:nvGrpSpPr>
        <p:grpSpPr bwMode="auto">
          <a:xfrm>
            <a:off x="2133600" y="1676400"/>
            <a:ext cx="609600" cy="533400"/>
            <a:chOff x="960" y="720"/>
            <a:chExt cx="384" cy="336"/>
          </a:xfrm>
        </p:grpSpPr>
        <p:sp>
          <p:nvSpPr>
            <p:cNvPr id="77966" name="Line 14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967" name="Line 14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968" name="Group 144"/>
          <p:cNvGrpSpPr>
            <a:grpSpLocks/>
          </p:cNvGrpSpPr>
          <p:nvPr/>
        </p:nvGrpSpPr>
        <p:grpSpPr bwMode="auto">
          <a:xfrm>
            <a:off x="3352800" y="1676400"/>
            <a:ext cx="609600" cy="533400"/>
            <a:chOff x="960" y="720"/>
            <a:chExt cx="384" cy="336"/>
          </a:xfrm>
        </p:grpSpPr>
        <p:sp>
          <p:nvSpPr>
            <p:cNvPr id="77969" name="Line 14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970" name="Line 14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971" name="Group 147"/>
          <p:cNvGrpSpPr>
            <a:grpSpLocks/>
          </p:cNvGrpSpPr>
          <p:nvPr/>
        </p:nvGrpSpPr>
        <p:grpSpPr bwMode="auto">
          <a:xfrm>
            <a:off x="4572000" y="1676400"/>
            <a:ext cx="609600" cy="533400"/>
            <a:chOff x="960" y="720"/>
            <a:chExt cx="384" cy="336"/>
          </a:xfrm>
        </p:grpSpPr>
        <p:sp>
          <p:nvSpPr>
            <p:cNvPr id="77972" name="Line 14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973" name="Line 14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974" name="Group 150"/>
          <p:cNvGrpSpPr>
            <a:grpSpLocks/>
          </p:cNvGrpSpPr>
          <p:nvPr/>
        </p:nvGrpSpPr>
        <p:grpSpPr bwMode="auto">
          <a:xfrm>
            <a:off x="5791200" y="1676400"/>
            <a:ext cx="609600" cy="533400"/>
            <a:chOff x="960" y="720"/>
            <a:chExt cx="384" cy="336"/>
          </a:xfrm>
        </p:grpSpPr>
        <p:sp>
          <p:nvSpPr>
            <p:cNvPr id="77975" name="Line 15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976" name="Line 15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977" name="Group 153"/>
          <p:cNvGrpSpPr>
            <a:grpSpLocks/>
          </p:cNvGrpSpPr>
          <p:nvPr/>
        </p:nvGrpSpPr>
        <p:grpSpPr bwMode="auto">
          <a:xfrm>
            <a:off x="7010400" y="1676400"/>
            <a:ext cx="609600" cy="533400"/>
            <a:chOff x="960" y="720"/>
            <a:chExt cx="384" cy="336"/>
          </a:xfrm>
        </p:grpSpPr>
        <p:sp>
          <p:nvSpPr>
            <p:cNvPr id="77978" name="Line 15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979" name="Line 15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980" name="Group 156"/>
          <p:cNvGrpSpPr>
            <a:grpSpLocks/>
          </p:cNvGrpSpPr>
          <p:nvPr/>
        </p:nvGrpSpPr>
        <p:grpSpPr bwMode="auto">
          <a:xfrm>
            <a:off x="2133600" y="2209800"/>
            <a:ext cx="609600" cy="533400"/>
            <a:chOff x="960" y="720"/>
            <a:chExt cx="384" cy="336"/>
          </a:xfrm>
        </p:grpSpPr>
        <p:sp>
          <p:nvSpPr>
            <p:cNvPr id="77981" name="Line 15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982" name="Line 15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983" name="Group 159"/>
          <p:cNvGrpSpPr>
            <a:grpSpLocks/>
          </p:cNvGrpSpPr>
          <p:nvPr/>
        </p:nvGrpSpPr>
        <p:grpSpPr bwMode="auto">
          <a:xfrm>
            <a:off x="3352800" y="2209800"/>
            <a:ext cx="609600" cy="533400"/>
            <a:chOff x="960" y="720"/>
            <a:chExt cx="384" cy="336"/>
          </a:xfrm>
        </p:grpSpPr>
        <p:sp>
          <p:nvSpPr>
            <p:cNvPr id="77984" name="Line 16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985" name="Line 16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986" name="Group 162"/>
          <p:cNvGrpSpPr>
            <a:grpSpLocks/>
          </p:cNvGrpSpPr>
          <p:nvPr/>
        </p:nvGrpSpPr>
        <p:grpSpPr bwMode="auto">
          <a:xfrm>
            <a:off x="4572000" y="2209800"/>
            <a:ext cx="609600" cy="533400"/>
            <a:chOff x="960" y="720"/>
            <a:chExt cx="384" cy="336"/>
          </a:xfrm>
        </p:grpSpPr>
        <p:sp>
          <p:nvSpPr>
            <p:cNvPr id="77987" name="Line 16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988" name="Line 16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989" name="Group 165"/>
          <p:cNvGrpSpPr>
            <a:grpSpLocks/>
          </p:cNvGrpSpPr>
          <p:nvPr/>
        </p:nvGrpSpPr>
        <p:grpSpPr bwMode="auto">
          <a:xfrm>
            <a:off x="5791200" y="2209800"/>
            <a:ext cx="609600" cy="533400"/>
            <a:chOff x="960" y="720"/>
            <a:chExt cx="384" cy="336"/>
          </a:xfrm>
        </p:grpSpPr>
        <p:sp>
          <p:nvSpPr>
            <p:cNvPr id="77990" name="Line 16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991" name="Line 16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992" name="Group 168"/>
          <p:cNvGrpSpPr>
            <a:grpSpLocks/>
          </p:cNvGrpSpPr>
          <p:nvPr/>
        </p:nvGrpSpPr>
        <p:grpSpPr bwMode="auto">
          <a:xfrm>
            <a:off x="7010400" y="2209800"/>
            <a:ext cx="609600" cy="533400"/>
            <a:chOff x="960" y="720"/>
            <a:chExt cx="384" cy="336"/>
          </a:xfrm>
        </p:grpSpPr>
        <p:sp>
          <p:nvSpPr>
            <p:cNvPr id="77993" name="Line 16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994" name="Line 17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995" name="Group 171"/>
          <p:cNvGrpSpPr>
            <a:grpSpLocks/>
          </p:cNvGrpSpPr>
          <p:nvPr/>
        </p:nvGrpSpPr>
        <p:grpSpPr bwMode="auto">
          <a:xfrm>
            <a:off x="2133600" y="2743200"/>
            <a:ext cx="609600" cy="533400"/>
            <a:chOff x="960" y="720"/>
            <a:chExt cx="384" cy="336"/>
          </a:xfrm>
        </p:grpSpPr>
        <p:sp>
          <p:nvSpPr>
            <p:cNvPr id="77996" name="Line 17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997" name="Line 17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7998" name="Group 174"/>
          <p:cNvGrpSpPr>
            <a:grpSpLocks/>
          </p:cNvGrpSpPr>
          <p:nvPr/>
        </p:nvGrpSpPr>
        <p:grpSpPr bwMode="auto">
          <a:xfrm>
            <a:off x="3352800" y="2743200"/>
            <a:ext cx="609600" cy="533400"/>
            <a:chOff x="960" y="720"/>
            <a:chExt cx="384" cy="336"/>
          </a:xfrm>
        </p:grpSpPr>
        <p:sp>
          <p:nvSpPr>
            <p:cNvPr id="77999" name="Line 17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00" name="Line 17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01" name="Group 177"/>
          <p:cNvGrpSpPr>
            <a:grpSpLocks/>
          </p:cNvGrpSpPr>
          <p:nvPr/>
        </p:nvGrpSpPr>
        <p:grpSpPr bwMode="auto">
          <a:xfrm>
            <a:off x="4572000" y="2743200"/>
            <a:ext cx="609600" cy="533400"/>
            <a:chOff x="960" y="720"/>
            <a:chExt cx="384" cy="336"/>
          </a:xfrm>
        </p:grpSpPr>
        <p:sp>
          <p:nvSpPr>
            <p:cNvPr id="78002" name="Line 17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03" name="Line 17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04" name="Group 180"/>
          <p:cNvGrpSpPr>
            <a:grpSpLocks/>
          </p:cNvGrpSpPr>
          <p:nvPr/>
        </p:nvGrpSpPr>
        <p:grpSpPr bwMode="auto">
          <a:xfrm>
            <a:off x="5791200" y="2743200"/>
            <a:ext cx="609600" cy="533400"/>
            <a:chOff x="960" y="720"/>
            <a:chExt cx="384" cy="336"/>
          </a:xfrm>
        </p:grpSpPr>
        <p:sp>
          <p:nvSpPr>
            <p:cNvPr id="78005" name="Line 18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06" name="Line 18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07" name="Group 183"/>
          <p:cNvGrpSpPr>
            <a:grpSpLocks/>
          </p:cNvGrpSpPr>
          <p:nvPr/>
        </p:nvGrpSpPr>
        <p:grpSpPr bwMode="auto">
          <a:xfrm>
            <a:off x="7010400" y="2743200"/>
            <a:ext cx="609600" cy="533400"/>
            <a:chOff x="960" y="720"/>
            <a:chExt cx="384" cy="336"/>
          </a:xfrm>
        </p:grpSpPr>
        <p:sp>
          <p:nvSpPr>
            <p:cNvPr id="78008" name="Line 18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09" name="Line 18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10" name="Group 186"/>
          <p:cNvGrpSpPr>
            <a:grpSpLocks/>
          </p:cNvGrpSpPr>
          <p:nvPr/>
        </p:nvGrpSpPr>
        <p:grpSpPr bwMode="auto">
          <a:xfrm>
            <a:off x="2133600" y="3276600"/>
            <a:ext cx="609600" cy="533400"/>
            <a:chOff x="960" y="720"/>
            <a:chExt cx="384" cy="336"/>
          </a:xfrm>
        </p:grpSpPr>
        <p:sp>
          <p:nvSpPr>
            <p:cNvPr id="78011" name="Line 18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12" name="Line 18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13" name="Group 189"/>
          <p:cNvGrpSpPr>
            <a:grpSpLocks/>
          </p:cNvGrpSpPr>
          <p:nvPr/>
        </p:nvGrpSpPr>
        <p:grpSpPr bwMode="auto">
          <a:xfrm>
            <a:off x="3352800" y="3276600"/>
            <a:ext cx="609600" cy="533400"/>
            <a:chOff x="960" y="720"/>
            <a:chExt cx="384" cy="336"/>
          </a:xfrm>
        </p:grpSpPr>
        <p:sp>
          <p:nvSpPr>
            <p:cNvPr id="78014" name="Line 19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15" name="Line 19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16" name="Group 192"/>
          <p:cNvGrpSpPr>
            <a:grpSpLocks/>
          </p:cNvGrpSpPr>
          <p:nvPr/>
        </p:nvGrpSpPr>
        <p:grpSpPr bwMode="auto">
          <a:xfrm>
            <a:off x="4572000" y="3276600"/>
            <a:ext cx="609600" cy="533400"/>
            <a:chOff x="960" y="720"/>
            <a:chExt cx="384" cy="336"/>
          </a:xfrm>
        </p:grpSpPr>
        <p:sp>
          <p:nvSpPr>
            <p:cNvPr id="78017" name="Line 19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18" name="Line 19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19" name="Group 195"/>
          <p:cNvGrpSpPr>
            <a:grpSpLocks/>
          </p:cNvGrpSpPr>
          <p:nvPr/>
        </p:nvGrpSpPr>
        <p:grpSpPr bwMode="auto">
          <a:xfrm>
            <a:off x="5791200" y="3276600"/>
            <a:ext cx="609600" cy="533400"/>
            <a:chOff x="960" y="720"/>
            <a:chExt cx="384" cy="336"/>
          </a:xfrm>
        </p:grpSpPr>
        <p:sp>
          <p:nvSpPr>
            <p:cNvPr id="78020" name="Line 19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21" name="Line 19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22" name="Group 198"/>
          <p:cNvGrpSpPr>
            <a:grpSpLocks/>
          </p:cNvGrpSpPr>
          <p:nvPr/>
        </p:nvGrpSpPr>
        <p:grpSpPr bwMode="auto">
          <a:xfrm>
            <a:off x="7010400" y="3276600"/>
            <a:ext cx="609600" cy="533400"/>
            <a:chOff x="960" y="720"/>
            <a:chExt cx="384" cy="336"/>
          </a:xfrm>
        </p:grpSpPr>
        <p:sp>
          <p:nvSpPr>
            <p:cNvPr id="78023" name="Line 19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24" name="Line 20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25" name="Group 201"/>
          <p:cNvGrpSpPr>
            <a:grpSpLocks/>
          </p:cNvGrpSpPr>
          <p:nvPr/>
        </p:nvGrpSpPr>
        <p:grpSpPr bwMode="auto">
          <a:xfrm>
            <a:off x="2133600" y="3733800"/>
            <a:ext cx="609600" cy="533400"/>
            <a:chOff x="960" y="720"/>
            <a:chExt cx="384" cy="336"/>
          </a:xfrm>
        </p:grpSpPr>
        <p:sp>
          <p:nvSpPr>
            <p:cNvPr id="78026" name="Line 20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27" name="Line 20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28" name="Group 204"/>
          <p:cNvGrpSpPr>
            <a:grpSpLocks/>
          </p:cNvGrpSpPr>
          <p:nvPr/>
        </p:nvGrpSpPr>
        <p:grpSpPr bwMode="auto">
          <a:xfrm>
            <a:off x="3352800" y="3733800"/>
            <a:ext cx="609600" cy="533400"/>
            <a:chOff x="960" y="720"/>
            <a:chExt cx="384" cy="336"/>
          </a:xfrm>
        </p:grpSpPr>
        <p:sp>
          <p:nvSpPr>
            <p:cNvPr id="78029" name="Line 20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30" name="Line 20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31" name="Group 207"/>
          <p:cNvGrpSpPr>
            <a:grpSpLocks/>
          </p:cNvGrpSpPr>
          <p:nvPr/>
        </p:nvGrpSpPr>
        <p:grpSpPr bwMode="auto">
          <a:xfrm>
            <a:off x="4572000" y="3733800"/>
            <a:ext cx="609600" cy="533400"/>
            <a:chOff x="960" y="720"/>
            <a:chExt cx="384" cy="336"/>
          </a:xfrm>
        </p:grpSpPr>
        <p:sp>
          <p:nvSpPr>
            <p:cNvPr id="78032" name="Line 20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33" name="Line 20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34" name="Group 210"/>
          <p:cNvGrpSpPr>
            <a:grpSpLocks/>
          </p:cNvGrpSpPr>
          <p:nvPr/>
        </p:nvGrpSpPr>
        <p:grpSpPr bwMode="auto">
          <a:xfrm>
            <a:off x="5791200" y="3733800"/>
            <a:ext cx="609600" cy="533400"/>
            <a:chOff x="960" y="720"/>
            <a:chExt cx="384" cy="336"/>
          </a:xfrm>
        </p:grpSpPr>
        <p:sp>
          <p:nvSpPr>
            <p:cNvPr id="78035" name="Line 21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36" name="Line 21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37" name="Group 213"/>
          <p:cNvGrpSpPr>
            <a:grpSpLocks/>
          </p:cNvGrpSpPr>
          <p:nvPr/>
        </p:nvGrpSpPr>
        <p:grpSpPr bwMode="auto">
          <a:xfrm>
            <a:off x="7010400" y="3733800"/>
            <a:ext cx="609600" cy="533400"/>
            <a:chOff x="960" y="720"/>
            <a:chExt cx="384" cy="336"/>
          </a:xfrm>
        </p:grpSpPr>
        <p:sp>
          <p:nvSpPr>
            <p:cNvPr id="78038" name="Line 21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39" name="Line 21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40" name="Group 216"/>
          <p:cNvGrpSpPr>
            <a:grpSpLocks/>
          </p:cNvGrpSpPr>
          <p:nvPr/>
        </p:nvGrpSpPr>
        <p:grpSpPr bwMode="auto">
          <a:xfrm>
            <a:off x="2133600" y="4267200"/>
            <a:ext cx="609600" cy="533400"/>
            <a:chOff x="960" y="720"/>
            <a:chExt cx="384" cy="336"/>
          </a:xfrm>
        </p:grpSpPr>
        <p:sp>
          <p:nvSpPr>
            <p:cNvPr id="78041" name="Line 21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42" name="Line 21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43" name="Group 219"/>
          <p:cNvGrpSpPr>
            <a:grpSpLocks/>
          </p:cNvGrpSpPr>
          <p:nvPr/>
        </p:nvGrpSpPr>
        <p:grpSpPr bwMode="auto">
          <a:xfrm>
            <a:off x="3352800" y="4267200"/>
            <a:ext cx="609600" cy="533400"/>
            <a:chOff x="960" y="720"/>
            <a:chExt cx="384" cy="336"/>
          </a:xfrm>
        </p:grpSpPr>
        <p:sp>
          <p:nvSpPr>
            <p:cNvPr id="78044" name="Line 22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45" name="Line 22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46" name="Group 222"/>
          <p:cNvGrpSpPr>
            <a:grpSpLocks/>
          </p:cNvGrpSpPr>
          <p:nvPr/>
        </p:nvGrpSpPr>
        <p:grpSpPr bwMode="auto">
          <a:xfrm>
            <a:off x="4572000" y="4267200"/>
            <a:ext cx="609600" cy="533400"/>
            <a:chOff x="960" y="720"/>
            <a:chExt cx="384" cy="336"/>
          </a:xfrm>
        </p:grpSpPr>
        <p:sp>
          <p:nvSpPr>
            <p:cNvPr id="78047" name="Line 22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48" name="Line 22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49" name="Group 225"/>
          <p:cNvGrpSpPr>
            <a:grpSpLocks/>
          </p:cNvGrpSpPr>
          <p:nvPr/>
        </p:nvGrpSpPr>
        <p:grpSpPr bwMode="auto">
          <a:xfrm>
            <a:off x="5791200" y="4267200"/>
            <a:ext cx="609600" cy="533400"/>
            <a:chOff x="960" y="720"/>
            <a:chExt cx="384" cy="336"/>
          </a:xfrm>
        </p:grpSpPr>
        <p:sp>
          <p:nvSpPr>
            <p:cNvPr id="78050" name="Line 22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51" name="Line 22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52" name="Group 228"/>
          <p:cNvGrpSpPr>
            <a:grpSpLocks/>
          </p:cNvGrpSpPr>
          <p:nvPr/>
        </p:nvGrpSpPr>
        <p:grpSpPr bwMode="auto">
          <a:xfrm>
            <a:off x="7010400" y="4267200"/>
            <a:ext cx="609600" cy="533400"/>
            <a:chOff x="960" y="720"/>
            <a:chExt cx="384" cy="336"/>
          </a:xfrm>
        </p:grpSpPr>
        <p:sp>
          <p:nvSpPr>
            <p:cNvPr id="78053" name="Line 22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54" name="Line 23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55" name="Group 231"/>
          <p:cNvGrpSpPr>
            <a:grpSpLocks/>
          </p:cNvGrpSpPr>
          <p:nvPr/>
        </p:nvGrpSpPr>
        <p:grpSpPr bwMode="auto">
          <a:xfrm>
            <a:off x="2133600" y="4800600"/>
            <a:ext cx="609600" cy="533400"/>
            <a:chOff x="960" y="720"/>
            <a:chExt cx="384" cy="336"/>
          </a:xfrm>
        </p:grpSpPr>
        <p:sp>
          <p:nvSpPr>
            <p:cNvPr id="78056" name="Line 23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57" name="Line 23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58" name="Group 234"/>
          <p:cNvGrpSpPr>
            <a:grpSpLocks/>
          </p:cNvGrpSpPr>
          <p:nvPr/>
        </p:nvGrpSpPr>
        <p:grpSpPr bwMode="auto">
          <a:xfrm>
            <a:off x="3352800" y="4800600"/>
            <a:ext cx="609600" cy="533400"/>
            <a:chOff x="960" y="720"/>
            <a:chExt cx="384" cy="336"/>
          </a:xfrm>
        </p:grpSpPr>
        <p:sp>
          <p:nvSpPr>
            <p:cNvPr id="78059" name="Line 23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60" name="Line 23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61" name="Group 237"/>
          <p:cNvGrpSpPr>
            <a:grpSpLocks/>
          </p:cNvGrpSpPr>
          <p:nvPr/>
        </p:nvGrpSpPr>
        <p:grpSpPr bwMode="auto">
          <a:xfrm>
            <a:off x="4572000" y="4800600"/>
            <a:ext cx="609600" cy="533400"/>
            <a:chOff x="960" y="720"/>
            <a:chExt cx="384" cy="336"/>
          </a:xfrm>
        </p:grpSpPr>
        <p:sp>
          <p:nvSpPr>
            <p:cNvPr id="78062" name="Line 23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63" name="Line 23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64" name="Group 240"/>
          <p:cNvGrpSpPr>
            <a:grpSpLocks/>
          </p:cNvGrpSpPr>
          <p:nvPr/>
        </p:nvGrpSpPr>
        <p:grpSpPr bwMode="auto">
          <a:xfrm>
            <a:off x="5791200" y="4800600"/>
            <a:ext cx="609600" cy="533400"/>
            <a:chOff x="960" y="720"/>
            <a:chExt cx="384" cy="336"/>
          </a:xfrm>
        </p:grpSpPr>
        <p:sp>
          <p:nvSpPr>
            <p:cNvPr id="78065" name="Line 24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66" name="Line 24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67" name="Group 243"/>
          <p:cNvGrpSpPr>
            <a:grpSpLocks/>
          </p:cNvGrpSpPr>
          <p:nvPr/>
        </p:nvGrpSpPr>
        <p:grpSpPr bwMode="auto">
          <a:xfrm>
            <a:off x="7010400" y="4800600"/>
            <a:ext cx="609600" cy="533400"/>
            <a:chOff x="960" y="720"/>
            <a:chExt cx="384" cy="336"/>
          </a:xfrm>
        </p:grpSpPr>
        <p:sp>
          <p:nvSpPr>
            <p:cNvPr id="78068" name="Line 24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69" name="Line 24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70" name="Group 246"/>
          <p:cNvGrpSpPr>
            <a:grpSpLocks/>
          </p:cNvGrpSpPr>
          <p:nvPr/>
        </p:nvGrpSpPr>
        <p:grpSpPr bwMode="auto">
          <a:xfrm>
            <a:off x="2133600" y="5334000"/>
            <a:ext cx="609600" cy="533400"/>
            <a:chOff x="960" y="720"/>
            <a:chExt cx="384" cy="336"/>
          </a:xfrm>
        </p:grpSpPr>
        <p:sp>
          <p:nvSpPr>
            <p:cNvPr id="78071" name="Line 24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72" name="Line 24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73" name="Group 249"/>
          <p:cNvGrpSpPr>
            <a:grpSpLocks/>
          </p:cNvGrpSpPr>
          <p:nvPr/>
        </p:nvGrpSpPr>
        <p:grpSpPr bwMode="auto">
          <a:xfrm>
            <a:off x="3352800" y="5334000"/>
            <a:ext cx="609600" cy="533400"/>
            <a:chOff x="960" y="720"/>
            <a:chExt cx="384" cy="336"/>
          </a:xfrm>
        </p:grpSpPr>
        <p:sp>
          <p:nvSpPr>
            <p:cNvPr id="78074" name="Line 25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75" name="Line 25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76" name="Group 252"/>
          <p:cNvGrpSpPr>
            <a:grpSpLocks/>
          </p:cNvGrpSpPr>
          <p:nvPr/>
        </p:nvGrpSpPr>
        <p:grpSpPr bwMode="auto">
          <a:xfrm>
            <a:off x="4572000" y="5334000"/>
            <a:ext cx="609600" cy="533400"/>
            <a:chOff x="960" y="720"/>
            <a:chExt cx="384" cy="336"/>
          </a:xfrm>
        </p:grpSpPr>
        <p:sp>
          <p:nvSpPr>
            <p:cNvPr id="78077" name="Line 25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78" name="Line 25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79" name="Group 255"/>
          <p:cNvGrpSpPr>
            <a:grpSpLocks/>
          </p:cNvGrpSpPr>
          <p:nvPr/>
        </p:nvGrpSpPr>
        <p:grpSpPr bwMode="auto">
          <a:xfrm>
            <a:off x="5791200" y="5334000"/>
            <a:ext cx="609600" cy="533400"/>
            <a:chOff x="960" y="720"/>
            <a:chExt cx="384" cy="336"/>
          </a:xfrm>
        </p:grpSpPr>
        <p:sp>
          <p:nvSpPr>
            <p:cNvPr id="78080" name="Line 25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81" name="Line 25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82" name="Group 258"/>
          <p:cNvGrpSpPr>
            <a:grpSpLocks/>
          </p:cNvGrpSpPr>
          <p:nvPr/>
        </p:nvGrpSpPr>
        <p:grpSpPr bwMode="auto">
          <a:xfrm>
            <a:off x="7010400" y="5334000"/>
            <a:ext cx="609600" cy="533400"/>
            <a:chOff x="960" y="720"/>
            <a:chExt cx="384" cy="336"/>
          </a:xfrm>
        </p:grpSpPr>
        <p:sp>
          <p:nvSpPr>
            <p:cNvPr id="78083" name="Line 25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84" name="Line 26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85" name="Group 261"/>
          <p:cNvGrpSpPr>
            <a:grpSpLocks/>
          </p:cNvGrpSpPr>
          <p:nvPr/>
        </p:nvGrpSpPr>
        <p:grpSpPr bwMode="auto">
          <a:xfrm>
            <a:off x="2133600" y="5791200"/>
            <a:ext cx="609600" cy="533400"/>
            <a:chOff x="960" y="720"/>
            <a:chExt cx="384" cy="336"/>
          </a:xfrm>
        </p:grpSpPr>
        <p:sp>
          <p:nvSpPr>
            <p:cNvPr id="78086" name="Line 26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87" name="Line 26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88" name="Group 264"/>
          <p:cNvGrpSpPr>
            <a:grpSpLocks/>
          </p:cNvGrpSpPr>
          <p:nvPr/>
        </p:nvGrpSpPr>
        <p:grpSpPr bwMode="auto">
          <a:xfrm>
            <a:off x="3352800" y="5791200"/>
            <a:ext cx="609600" cy="533400"/>
            <a:chOff x="960" y="720"/>
            <a:chExt cx="384" cy="336"/>
          </a:xfrm>
        </p:grpSpPr>
        <p:sp>
          <p:nvSpPr>
            <p:cNvPr id="78089" name="Line 26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90" name="Line 26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91" name="Group 267"/>
          <p:cNvGrpSpPr>
            <a:grpSpLocks/>
          </p:cNvGrpSpPr>
          <p:nvPr/>
        </p:nvGrpSpPr>
        <p:grpSpPr bwMode="auto">
          <a:xfrm>
            <a:off x="4572000" y="5791200"/>
            <a:ext cx="609600" cy="533400"/>
            <a:chOff x="960" y="720"/>
            <a:chExt cx="384" cy="336"/>
          </a:xfrm>
        </p:grpSpPr>
        <p:sp>
          <p:nvSpPr>
            <p:cNvPr id="78092" name="Line 26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93" name="Line 26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94" name="Group 270"/>
          <p:cNvGrpSpPr>
            <a:grpSpLocks/>
          </p:cNvGrpSpPr>
          <p:nvPr/>
        </p:nvGrpSpPr>
        <p:grpSpPr bwMode="auto">
          <a:xfrm>
            <a:off x="5791200" y="5791200"/>
            <a:ext cx="609600" cy="533400"/>
            <a:chOff x="960" y="720"/>
            <a:chExt cx="384" cy="336"/>
          </a:xfrm>
        </p:grpSpPr>
        <p:sp>
          <p:nvSpPr>
            <p:cNvPr id="78095" name="Line 27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96" name="Line 27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097" name="Group 273"/>
          <p:cNvGrpSpPr>
            <a:grpSpLocks/>
          </p:cNvGrpSpPr>
          <p:nvPr/>
        </p:nvGrpSpPr>
        <p:grpSpPr bwMode="auto">
          <a:xfrm>
            <a:off x="7010400" y="5791200"/>
            <a:ext cx="609600" cy="533400"/>
            <a:chOff x="960" y="720"/>
            <a:chExt cx="384" cy="336"/>
          </a:xfrm>
        </p:grpSpPr>
        <p:sp>
          <p:nvSpPr>
            <p:cNvPr id="78098" name="Line 27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099" name="Line 27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00" name="Group 276"/>
          <p:cNvGrpSpPr>
            <a:grpSpLocks/>
          </p:cNvGrpSpPr>
          <p:nvPr/>
        </p:nvGrpSpPr>
        <p:grpSpPr bwMode="auto">
          <a:xfrm>
            <a:off x="6400800" y="1143000"/>
            <a:ext cx="609600" cy="533400"/>
            <a:chOff x="960" y="720"/>
            <a:chExt cx="384" cy="336"/>
          </a:xfrm>
        </p:grpSpPr>
        <p:sp>
          <p:nvSpPr>
            <p:cNvPr id="78101" name="Line 27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02" name="Line 27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03" name="Group 279"/>
          <p:cNvGrpSpPr>
            <a:grpSpLocks/>
          </p:cNvGrpSpPr>
          <p:nvPr/>
        </p:nvGrpSpPr>
        <p:grpSpPr bwMode="auto">
          <a:xfrm>
            <a:off x="3962400" y="1676400"/>
            <a:ext cx="609600" cy="533400"/>
            <a:chOff x="960" y="720"/>
            <a:chExt cx="384" cy="336"/>
          </a:xfrm>
        </p:grpSpPr>
        <p:sp>
          <p:nvSpPr>
            <p:cNvPr id="78104" name="Line 28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05" name="Line 28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06" name="Group 282"/>
          <p:cNvGrpSpPr>
            <a:grpSpLocks/>
          </p:cNvGrpSpPr>
          <p:nvPr/>
        </p:nvGrpSpPr>
        <p:grpSpPr bwMode="auto">
          <a:xfrm>
            <a:off x="1524000" y="2209800"/>
            <a:ext cx="609600" cy="533400"/>
            <a:chOff x="960" y="720"/>
            <a:chExt cx="384" cy="336"/>
          </a:xfrm>
        </p:grpSpPr>
        <p:sp>
          <p:nvSpPr>
            <p:cNvPr id="78107" name="Line 28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08" name="Line 28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09" name="Group 285"/>
          <p:cNvGrpSpPr>
            <a:grpSpLocks/>
          </p:cNvGrpSpPr>
          <p:nvPr/>
        </p:nvGrpSpPr>
        <p:grpSpPr bwMode="auto">
          <a:xfrm>
            <a:off x="5181600" y="2209800"/>
            <a:ext cx="609600" cy="533400"/>
            <a:chOff x="960" y="720"/>
            <a:chExt cx="384" cy="336"/>
          </a:xfrm>
        </p:grpSpPr>
        <p:sp>
          <p:nvSpPr>
            <p:cNvPr id="78110" name="Line 28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11" name="Line 28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12" name="Group 288"/>
          <p:cNvGrpSpPr>
            <a:grpSpLocks/>
          </p:cNvGrpSpPr>
          <p:nvPr/>
        </p:nvGrpSpPr>
        <p:grpSpPr bwMode="auto">
          <a:xfrm>
            <a:off x="2743200" y="2743200"/>
            <a:ext cx="609600" cy="533400"/>
            <a:chOff x="960" y="720"/>
            <a:chExt cx="384" cy="336"/>
          </a:xfrm>
        </p:grpSpPr>
        <p:sp>
          <p:nvSpPr>
            <p:cNvPr id="78113" name="Line 28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14" name="Line 29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15" name="Group 291"/>
          <p:cNvGrpSpPr>
            <a:grpSpLocks/>
          </p:cNvGrpSpPr>
          <p:nvPr/>
        </p:nvGrpSpPr>
        <p:grpSpPr bwMode="auto">
          <a:xfrm>
            <a:off x="6400800" y="2743200"/>
            <a:ext cx="609600" cy="533400"/>
            <a:chOff x="960" y="720"/>
            <a:chExt cx="384" cy="336"/>
          </a:xfrm>
        </p:grpSpPr>
        <p:sp>
          <p:nvSpPr>
            <p:cNvPr id="78116" name="Line 29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17" name="Line 29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18" name="Group 294"/>
          <p:cNvGrpSpPr>
            <a:grpSpLocks/>
          </p:cNvGrpSpPr>
          <p:nvPr/>
        </p:nvGrpSpPr>
        <p:grpSpPr bwMode="auto">
          <a:xfrm>
            <a:off x="3962400" y="3200400"/>
            <a:ext cx="609600" cy="533400"/>
            <a:chOff x="960" y="720"/>
            <a:chExt cx="384" cy="336"/>
          </a:xfrm>
        </p:grpSpPr>
        <p:sp>
          <p:nvSpPr>
            <p:cNvPr id="78119" name="Line 29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20" name="Line 29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21" name="Group 297"/>
          <p:cNvGrpSpPr>
            <a:grpSpLocks/>
          </p:cNvGrpSpPr>
          <p:nvPr/>
        </p:nvGrpSpPr>
        <p:grpSpPr bwMode="auto">
          <a:xfrm>
            <a:off x="5181600" y="3733800"/>
            <a:ext cx="609600" cy="533400"/>
            <a:chOff x="960" y="720"/>
            <a:chExt cx="384" cy="336"/>
          </a:xfrm>
        </p:grpSpPr>
        <p:sp>
          <p:nvSpPr>
            <p:cNvPr id="78122" name="Line 29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23" name="Line 29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24" name="Group 300"/>
          <p:cNvGrpSpPr>
            <a:grpSpLocks/>
          </p:cNvGrpSpPr>
          <p:nvPr/>
        </p:nvGrpSpPr>
        <p:grpSpPr bwMode="auto">
          <a:xfrm>
            <a:off x="2743200" y="4267200"/>
            <a:ext cx="609600" cy="533400"/>
            <a:chOff x="960" y="720"/>
            <a:chExt cx="384" cy="336"/>
          </a:xfrm>
        </p:grpSpPr>
        <p:sp>
          <p:nvSpPr>
            <p:cNvPr id="78125" name="Line 30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26" name="Line 30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27" name="Group 303"/>
          <p:cNvGrpSpPr>
            <a:grpSpLocks/>
          </p:cNvGrpSpPr>
          <p:nvPr/>
        </p:nvGrpSpPr>
        <p:grpSpPr bwMode="auto">
          <a:xfrm>
            <a:off x="6400800" y="4267200"/>
            <a:ext cx="609600" cy="533400"/>
            <a:chOff x="960" y="720"/>
            <a:chExt cx="384" cy="336"/>
          </a:xfrm>
        </p:grpSpPr>
        <p:sp>
          <p:nvSpPr>
            <p:cNvPr id="78128" name="Line 30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29" name="Line 30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30" name="Group 306"/>
          <p:cNvGrpSpPr>
            <a:grpSpLocks/>
          </p:cNvGrpSpPr>
          <p:nvPr/>
        </p:nvGrpSpPr>
        <p:grpSpPr bwMode="auto">
          <a:xfrm>
            <a:off x="3962400" y="4800600"/>
            <a:ext cx="609600" cy="533400"/>
            <a:chOff x="960" y="720"/>
            <a:chExt cx="384" cy="336"/>
          </a:xfrm>
        </p:grpSpPr>
        <p:sp>
          <p:nvSpPr>
            <p:cNvPr id="78131" name="Line 30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32" name="Line 30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rgbClr val="E8FE18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33" name="Group 309"/>
          <p:cNvGrpSpPr>
            <a:grpSpLocks/>
          </p:cNvGrpSpPr>
          <p:nvPr/>
        </p:nvGrpSpPr>
        <p:grpSpPr bwMode="auto">
          <a:xfrm>
            <a:off x="5181600" y="5334000"/>
            <a:ext cx="609600" cy="533400"/>
            <a:chOff x="960" y="720"/>
            <a:chExt cx="384" cy="336"/>
          </a:xfrm>
        </p:grpSpPr>
        <p:sp>
          <p:nvSpPr>
            <p:cNvPr id="78134" name="Line 31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35" name="Line 31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36" name="Group 312"/>
          <p:cNvGrpSpPr>
            <a:grpSpLocks/>
          </p:cNvGrpSpPr>
          <p:nvPr/>
        </p:nvGrpSpPr>
        <p:grpSpPr bwMode="auto">
          <a:xfrm>
            <a:off x="6400800" y="5791200"/>
            <a:ext cx="609600" cy="533400"/>
            <a:chOff x="960" y="720"/>
            <a:chExt cx="384" cy="336"/>
          </a:xfrm>
        </p:grpSpPr>
        <p:sp>
          <p:nvSpPr>
            <p:cNvPr id="78137" name="Line 31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38" name="Line 31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39" name="Group 315"/>
          <p:cNvGrpSpPr>
            <a:grpSpLocks/>
          </p:cNvGrpSpPr>
          <p:nvPr/>
        </p:nvGrpSpPr>
        <p:grpSpPr bwMode="auto">
          <a:xfrm>
            <a:off x="2667000" y="5791200"/>
            <a:ext cx="609600" cy="533400"/>
            <a:chOff x="960" y="720"/>
            <a:chExt cx="384" cy="336"/>
          </a:xfrm>
        </p:grpSpPr>
        <p:sp>
          <p:nvSpPr>
            <p:cNvPr id="78140" name="Line 31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41" name="Line 31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42" name="Group 318"/>
          <p:cNvGrpSpPr>
            <a:grpSpLocks/>
          </p:cNvGrpSpPr>
          <p:nvPr/>
        </p:nvGrpSpPr>
        <p:grpSpPr bwMode="auto">
          <a:xfrm>
            <a:off x="1524000" y="5257800"/>
            <a:ext cx="609600" cy="533400"/>
            <a:chOff x="960" y="720"/>
            <a:chExt cx="384" cy="336"/>
          </a:xfrm>
        </p:grpSpPr>
        <p:sp>
          <p:nvSpPr>
            <p:cNvPr id="78143" name="Line 31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44" name="Line 32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45" name="Group 321"/>
          <p:cNvGrpSpPr>
            <a:grpSpLocks/>
          </p:cNvGrpSpPr>
          <p:nvPr/>
        </p:nvGrpSpPr>
        <p:grpSpPr bwMode="auto">
          <a:xfrm>
            <a:off x="1524000" y="3733800"/>
            <a:ext cx="609600" cy="533400"/>
            <a:chOff x="960" y="720"/>
            <a:chExt cx="384" cy="336"/>
          </a:xfrm>
        </p:grpSpPr>
        <p:sp>
          <p:nvSpPr>
            <p:cNvPr id="78146" name="Line 32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47" name="Line 32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48" name="Group 324"/>
          <p:cNvGrpSpPr>
            <a:grpSpLocks/>
          </p:cNvGrpSpPr>
          <p:nvPr/>
        </p:nvGrpSpPr>
        <p:grpSpPr bwMode="auto">
          <a:xfrm>
            <a:off x="3962400" y="2209800"/>
            <a:ext cx="609600" cy="533400"/>
            <a:chOff x="960" y="720"/>
            <a:chExt cx="384" cy="336"/>
          </a:xfrm>
        </p:grpSpPr>
        <p:sp>
          <p:nvSpPr>
            <p:cNvPr id="78149" name="Line 325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50" name="Line 326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51" name="Group 327"/>
          <p:cNvGrpSpPr>
            <a:grpSpLocks/>
          </p:cNvGrpSpPr>
          <p:nvPr/>
        </p:nvGrpSpPr>
        <p:grpSpPr bwMode="auto">
          <a:xfrm>
            <a:off x="3962400" y="2667000"/>
            <a:ext cx="609600" cy="533400"/>
            <a:chOff x="960" y="720"/>
            <a:chExt cx="384" cy="336"/>
          </a:xfrm>
        </p:grpSpPr>
        <p:sp>
          <p:nvSpPr>
            <p:cNvPr id="78152" name="Line 328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53" name="Line 329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54" name="Group 330"/>
          <p:cNvGrpSpPr>
            <a:grpSpLocks/>
          </p:cNvGrpSpPr>
          <p:nvPr/>
        </p:nvGrpSpPr>
        <p:grpSpPr bwMode="auto">
          <a:xfrm>
            <a:off x="3962400" y="3733800"/>
            <a:ext cx="609600" cy="533400"/>
            <a:chOff x="960" y="720"/>
            <a:chExt cx="384" cy="336"/>
          </a:xfrm>
        </p:grpSpPr>
        <p:sp>
          <p:nvSpPr>
            <p:cNvPr id="78155" name="Line 331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56" name="Line 332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57" name="Group 333"/>
          <p:cNvGrpSpPr>
            <a:grpSpLocks/>
          </p:cNvGrpSpPr>
          <p:nvPr/>
        </p:nvGrpSpPr>
        <p:grpSpPr bwMode="auto">
          <a:xfrm>
            <a:off x="3962400" y="4800600"/>
            <a:ext cx="609600" cy="533400"/>
            <a:chOff x="960" y="720"/>
            <a:chExt cx="384" cy="336"/>
          </a:xfrm>
        </p:grpSpPr>
        <p:sp>
          <p:nvSpPr>
            <p:cNvPr id="78158" name="Line 334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59" name="Line 335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60" name="Group 336"/>
          <p:cNvGrpSpPr>
            <a:grpSpLocks/>
          </p:cNvGrpSpPr>
          <p:nvPr/>
        </p:nvGrpSpPr>
        <p:grpSpPr bwMode="auto">
          <a:xfrm>
            <a:off x="3962400" y="5791200"/>
            <a:ext cx="609600" cy="533400"/>
            <a:chOff x="960" y="720"/>
            <a:chExt cx="384" cy="336"/>
          </a:xfrm>
        </p:grpSpPr>
        <p:sp>
          <p:nvSpPr>
            <p:cNvPr id="78161" name="Line 337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62" name="Line 338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63" name="Group 339"/>
          <p:cNvGrpSpPr>
            <a:grpSpLocks/>
          </p:cNvGrpSpPr>
          <p:nvPr/>
        </p:nvGrpSpPr>
        <p:grpSpPr bwMode="auto">
          <a:xfrm>
            <a:off x="3962400" y="4267200"/>
            <a:ext cx="609600" cy="533400"/>
            <a:chOff x="960" y="720"/>
            <a:chExt cx="384" cy="336"/>
          </a:xfrm>
        </p:grpSpPr>
        <p:sp>
          <p:nvSpPr>
            <p:cNvPr id="78164" name="Line 340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65" name="Line 341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66" name="Group 342"/>
          <p:cNvGrpSpPr>
            <a:grpSpLocks/>
          </p:cNvGrpSpPr>
          <p:nvPr/>
        </p:nvGrpSpPr>
        <p:grpSpPr bwMode="auto">
          <a:xfrm>
            <a:off x="3962400" y="5257800"/>
            <a:ext cx="609600" cy="533400"/>
            <a:chOff x="960" y="720"/>
            <a:chExt cx="384" cy="336"/>
          </a:xfrm>
        </p:grpSpPr>
        <p:sp>
          <p:nvSpPr>
            <p:cNvPr id="78167" name="Line 343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68" name="Line 344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69" name="Group 345"/>
          <p:cNvGrpSpPr>
            <a:grpSpLocks/>
          </p:cNvGrpSpPr>
          <p:nvPr/>
        </p:nvGrpSpPr>
        <p:grpSpPr bwMode="auto">
          <a:xfrm>
            <a:off x="6400800" y="3276600"/>
            <a:ext cx="609600" cy="533400"/>
            <a:chOff x="960" y="720"/>
            <a:chExt cx="384" cy="336"/>
          </a:xfrm>
        </p:grpSpPr>
        <p:sp>
          <p:nvSpPr>
            <p:cNvPr id="78170" name="Line 346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71" name="Line 347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72" name="Group 348"/>
          <p:cNvGrpSpPr>
            <a:grpSpLocks/>
          </p:cNvGrpSpPr>
          <p:nvPr/>
        </p:nvGrpSpPr>
        <p:grpSpPr bwMode="auto">
          <a:xfrm>
            <a:off x="5181600" y="4800600"/>
            <a:ext cx="609600" cy="533400"/>
            <a:chOff x="960" y="720"/>
            <a:chExt cx="384" cy="336"/>
          </a:xfrm>
        </p:grpSpPr>
        <p:sp>
          <p:nvSpPr>
            <p:cNvPr id="78173" name="Line 349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74" name="Line 350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175" name="Group 351"/>
          <p:cNvGrpSpPr>
            <a:grpSpLocks/>
          </p:cNvGrpSpPr>
          <p:nvPr/>
        </p:nvGrpSpPr>
        <p:grpSpPr bwMode="auto">
          <a:xfrm>
            <a:off x="1524000" y="5791200"/>
            <a:ext cx="609600" cy="533400"/>
            <a:chOff x="960" y="720"/>
            <a:chExt cx="384" cy="336"/>
          </a:xfrm>
        </p:grpSpPr>
        <p:sp>
          <p:nvSpPr>
            <p:cNvPr id="78176" name="Line 352"/>
            <p:cNvSpPr>
              <a:spLocks noChangeShapeType="1"/>
            </p:cNvSpPr>
            <p:nvPr/>
          </p:nvSpPr>
          <p:spPr bwMode="ltGray">
            <a:xfrm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8177" name="Line 353"/>
            <p:cNvSpPr>
              <a:spLocks noChangeShapeType="1"/>
            </p:cNvSpPr>
            <p:nvPr/>
          </p:nvSpPr>
          <p:spPr bwMode="ltGray">
            <a:xfrm flipH="1">
              <a:off x="960" y="720"/>
              <a:ext cx="38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 advTm="8096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447800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en-US" dirty="0">
                <a:solidFill>
                  <a:srgbClr val="E8FE18"/>
                </a:solidFill>
              </a:rPr>
              <a:t>Eratosthenes</a:t>
            </a:r>
            <a:br>
              <a:rPr lang="en-US" dirty="0">
                <a:solidFill>
                  <a:srgbClr val="E8FE18"/>
                </a:solidFill>
              </a:rPr>
            </a:br>
            <a:r>
              <a:rPr lang="en-US" dirty="0">
                <a:solidFill>
                  <a:srgbClr val="E8FE18"/>
                </a:solidFill>
              </a:rPr>
              <a:t>(</a:t>
            </a:r>
            <a:r>
              <a:rPr lang="en-US" dirty="0" err="1">
                <a:solidFill>
                  <a:srgbClr val="E8FE18"/>
                </a:solidFill>
              </a:rPr>
              <a:t>ehr</a:t>
            </a:r>
            <a:r>
              <a:rPr lang="en-US" dirty="0">
                <a:solidFill>
                  <a:srgbClr val="E8FE18"/>
                </a:solidFill>
              </a:rPr>
              <a:t>-uh-TAHS-</a:t>
            </a:r>
            <a:r>
              <a:rPr lang="en-US" dirty="0" err="1">
                <a:solidFill>
                  <a:srgbClr val="E8FE18"/>
                </a:solidFill>
              </a:rPr>
              <a:t>thuh</a:t>
            </a:r>
            <a:r>
              <a:rPr lang="en-US" dirty="0">
                <a:solidFill>
                  <a:srgbClr val="E8FE18"/>
                </a:solidFill>
              </a:rPr>
              <a:t>-</a:t>
            </a:r>
            <a:r>
              <a:rPr lang="en-US" dirty="0" err="1">
                <a:solidFill>
                  <a:srgbClr val="E8FE18"/>
                </a:solidFill>
              </a:rPr>
              <a:t>neez</a:t>
            </a:r>
            <a:r>
              <a:rPr lang="en-US" dirty="0">
                <a:solidFill>
                  <a:srgbClr val="E8FE18"/>
                </a:solidFill>
              </a:rPr>
              <a:t>)</a:t>
            </a:r>
          </a:p>
        </p:txBody>
      </p:sp>
      <p:pic>
        <p:nvPicPr>
          <p:cNvPr id="63492" name="Picture 4" descr="C:\WINDOWS\Application Data\Microsoft\Media Catalog\Downloaded Clips\cl0\ag00521_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1524000"/>
            <a:ext cx="3078163" cy="3200400"/>
          </a:xfrm>
          <a:prstGeom prst="rect">
            <a:avLst/>
          </a:prstGeom>
          <a:noFill/>
        </p:spPr>
      </p:pic>
      <p:sp>
        <p:nvSpPr>
          <p:cNvPr id="63494" name="Text Box 6"/>
          <p:cNvSpPr txBox="1">
            <a:spLocks noChangeArrowheads="1"/>
          </p:cNvSpPr>
          <p:nvPr/>
        </p:nvSpPr>
        <p:spPr bwMode="ltGray">
          <a:xfrm>
            <a:off x="533400" y="4648200"/>
            <a:ext cx="81534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000"/>
              <a:t>Eratosthenes was the librarian at</a:t>
            </a:r>
          </a:p>
          <a:p>
            <a:r>
              <a:rPr lang="en-US" sz="4000"/>
              <a:t> Alexandria, Egypt in 200 B.C.  </a:t>
            </a:r>
          </a:p>
          <a:p>
            <a:r>
              <a:rPr lang="en-US" sz="4000"/>
              <a:t>Note every book was a scroll.</a:t>
            </a:r>
          </a:p>
        </p:txBody>
      </p:sp>
    </p:spTree>
  </p:cSld>
  <p:clrMapOvr>
    <a:masterClrMapping/>
  </p:clrMapOvr>
  <p:transition advTm="202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4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>
                <a:solidFill>
                  <a:srgbClr val="E8FE18"/>
                </a:solidFill>
              </a:rPr>
              <a:t>The Prime Numbers from 1 to 100 are as follows:</a:t>
            </a: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ltGray">
          <a:xfrm>
            <a:off x="609600" y="2438400"/>
            <a:ext cx="75438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6000"/>
              <a:t>2,3,5,7,11,13,17,19,</a:t>
            </a:r>
          </a:p>
          <a:p>
            <a:r>
              <a:rPr lang="en-US" sz="6000"/>
              <a:t>23,31,37,41,43,47,</a:t>
            </a:r>
          </a:p>
          <a:p>
            <a:r>
              <a:rPr lang="en-US" sz="6000"/>
              <a:t>53,59,61,67,71,73,</a:t>
            </a:r>
          </a:p>
          <a:p>
            <a:r>
              <a:rPr lang="en-US" sz="6000"/>
              <a:t>79,83,89,97</a:t>
            </a:r>
          </a:p>
        </p:txBody>
      </p:sp>
    </p:spTree>
  </p:cSld>
  <p:clrMapOvr>
    <a:masterClrMapping/>
  </p:clrMapOvr>
  <p:transition advTm="196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E8FE18"/>
                </a:solidFill>
              </a:rPr>
              <a:t>Eratosthenes</a:t>
            </a:r>
            <a:br>
              <a:rPr lang="en-US">
                <a:solidFill>
                  <a:srgbClr val="E8FE18"/>
                </a:solidFill>
              </a:rPr>
            </a:br>
            <a:r>
              <a:rPr lang="en-US">
                <a:solidFill>
                  <a:srgbClr val="E8FE18"/>
                </a:solidFill>
              </a:rPr>
              <a:t>(ehr-uh-TAHS-thuh-neez)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84582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4000"/>
              <a:t>Eratosthenes was a Greek mathematician, astronomer, and geographer.</a:t>
            </a:r>
          </a:p>
          <a:p>
            <a:pPr>
              <a:lnSpc>
                <a:spcPct val="80000"/>
              </a:lnSpc>
            </a:pPr>
            <a:r>
              <a:rPr lang="en-US" sz="4000"/>
              <a:t>He invented a method for finding prime numbers that is still used today.</a:t>
            </a:r>
          </a:p>
          <a:p>
            <a:pPr>
              <a:lnSpc>
                <a:spcPct val="80000"/>
              </a:lnSpc>
            </a:pPr>
            <a:r>
              <a:rPr lang="en-US" sz="4000"/>
              <a:t>This method is called Eratosthenes’ Sieve.</a:t>
            </a:r>
          </a:p>
        </p:txBody>
      </p:sp>
    </p:spTree>
  </p:cSld>
  <p:clrMapOvr>
    <a:masterClrMapping/>
  </p:clrMapOvr>
  <p:transition advTm="1689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>
                <a:solidFill>
                  <a:srgbClr val="E8FE18"/>
                </a:solidFill>
              </a:rPr>
              <a:t>Eratosthenes’ Sieve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4191000"/>
            <a:ext cx="8153400" cy="205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/>
              <a:t>A sieve has holes in it and is used to filter out the juice.</a:t>
            </a:r>
          </a:p>
          <a:p>
            <a:pPr>
              <a:lnSpc>
                <a:spcPct val="90000"/>
              </a:lnSpc>
            </a:pPr>
            <a:r>
              <a:rPr lang="en-US" sz="4000"/>
              <a:t>Eratosthenes’s sieve filters out numbers to find the prime numbers.</a:t>
            </a:r>
          </a:p>
        </p:txBody>
      </p:sp>
      <p:pic>
        <p:nvPicPr>
          <p:cNvPr id="66564" name="Picture 4" descr="C:\WINDOWS\Application Data\Microsoft\Media Catalog\Downloaded Clips\cl2d\j011289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1524000"/>
            <a:ext cx="1490663" cy="2698750"/>
          </a:xfrm>
          <a:prstGeom prst="rect">
            <a:avLst/>
          </a:prstGeom>
          <a:noFill/>
        </p:spPr>
      </p:pic>
    </p:spTree>
  </p:cSld>
  <p:clrMapOvr>
    <a:masterClrMapping/>
  </p:clrMapOvr>
  <p:transition advTm="167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>
                <a:solidFill>
                  <a:srgbClr val="FFFF00"/>
                </a:solidFill>
              </a:rPr>
              <a:t>Definition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2362200"/>
          </a:xfrm>
        </p:spPr>
        <p:txBody>
          <a:bodyPr/>
          <a:lstStyle/>
          <a:p>
            <a:r>
              <a:rPr lang="en-US" sz="4400"/>
              <a:t>  </a:t>
            </a:r>
            <a:r>
              <a:rPr lang="en-US" sz="4400" b="1"/>
              <a:t>Factor</a:t>
            </a:r>
            <a:r>
              <a:rPr lang="en-US" sz="4400"/>
              <a:t> – a number that is multiplied by another to give a product.</a:t>
            </a:r>
          </a:p>
        </p:txBody>
      </p:sp>
      <p:sp>
        <p:nvSpPr>
          <p:cNvPr id="115716" name="Text Box 4"/>
          <p:cNvSpPr txBox="1">
            <a:spLocks noChangeArrowheads="1"/>
          </p:cNvSpPr>
          <p:nvPr/>
        </p:nvSpPr>
        <p:spPr bwMode="auto">
          <a:xfrm>
            <a:off x="3048000" y="3810000"/>
            <a:ext cx="35687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>
                <a:latin typeface="Arial Narrow" pitchFamily="34" charset="0"/>
              </a:rPr>
              <a:t> </a:t>
            </a:r>
            <a:r>
              <a:rPr lang="en-US" sz="7200">
                <a:solidFill>
                  <a:srgbClr val="FFFF00"/>
                </a:solidFill>
                <a:latin typeface="Arial Narrow" pitchFamily="34" charset="0"/>
              </a:rPr>
              <a:t>7</a:t>
            </a:r>
            <a:r>
              <a:rPr lang="en-US" sz="7200">
                <a:latin typeface="Arial Narrow" pitchFamily="34" charset="0"/>
              </a:rPr>
              <a:t> x </a:t>
            </a:r>
            <a:r>
              <a:rPr lang="en-US" sz="7200">
                <a:solidFill>
                  <a:srgbClr val="FFFF00"/>
                </a:solidFill>
                <a:latin typeface="Arial Narrow" pitchFamily="34" charset="0"/>
              </a:rPr>
              <a:t>8</a:t>
            </a:r>
            <a:r>
              <a:rPr lang="en-US" sz="7200">
                <a:latin typeface="Arial Narrow" pitchFamily="34" charset="0"/>
              </a:rPr>
              <a:t> = 56</a:t>
            </a:r>
          </a:p>
        </p:txBody>
      </p:sp>
      <p:sp>
        <p:nvSpPr>
          <p:cNvPr id="115717" name="Text Box 5"/>
          <p:cNvSpPr txBox="1">
            <a:spLocks noChangeArrowheads="1"/>
          </p:cNvSpPr>
          <p:nvPr/>
        </p:nvSpPr>
        <p:spPr bwMode="auto">
          <a:xfrm>
            <a:off x="3200400" y="5722084"/>
            <a:ext cx="185261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4800" dirty="0" smtClean="0">
                <a:latin typeface="Arial Narrow" pitchFamily="34" charset="0"/>
              </a:rPr>
              <a:t>Factors</a:t>
            </a:r>
            <a:endParaRPr lang="en-US" sz="4800" dirty="0">
              <a:latin typeface="Arial Narrow" pitchFamily="34" charset="0"/>
            </a:endParaRPr>
          </a:p>
        </p:txBody>
      </p:sp>
      <p:sp>
        <p:nvSpPr>
          <p:cNvPr id="115718" name="Line 6"/>
          <p:cNvSpPr>
            <a:spLocks noChangeShapeType="1"/>
          </p:cNvSpPr>
          <p:nvPr/>
        </p:nvSpPr>
        <p:spPr bwMode="auto">
          <a:xfrm flipH="1" flipV="1">
            <a:off x="3429000" y="4876800"/>
            <a:ext cx="609600" cy="914400"/>
          </a:xfrm>
          <a:prstGeom prst="line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5719" name="Line 7"/>
          <p:cNvSpPr>
            <a:spLocks noChangeShapeType="1"/>
          </p:cNvSpPr>
          <p:nvPr/>
        </p:nvSpPr>
        <p:spPr bwMode="auto">
          <a:xfrm flipV="1">
            <a:off x="4114800" y="4876800"/>
            <a:ext cx="457200" cy="914400"/>
          </a:xfrm>
          <a:prstGeom prst="line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6096000" y="5715000"/>
            <a:ext cx="192552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4800" dirty="0" smtClean="0">
                <a:latin typeface="Arial Narrow" pitchFamily="34" charset="0"/>
              </a:rPr>
              <a:t>Product</a:t>
            </a:r>
            <a:endParaRPr lang="en-US" sz="4800" dirty="0">
              <a:latin typeface="Arial Narrow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 flipV="1">
            <a:off x="6096000" y="4800600"/>
            <a:ext cx="609600" cy="914400"/>
          </a:xfrm>
          <a:prstGeom prst="line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 advTm="148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 autoUpdateAnimBg="0"/>
      <p:bldP spid="115716" grpId="0" autoUpdateAnimBg="0"/>
      <p:bldP spid="115717" grpId="0" autoUpdateAnimBg="0"/>
      <p:bldP spid="115718" grpId="0" animBg="1"/>
      <p:bldP spid="115719" grpId="0" animBg="1"/>
      <p:bldP spid="10" grpId="0" autoUpdateAnimBg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>
                <a:solidFill>
                  <a:srgbClr val="FFFF00"/>
                </a:solidFill>
              </a:rPr>
              <a:t>Definition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1676400"/>
          </a:xfrm>
        </p:spPr>
        <p:txBody>
          <a:bodyPr/>
          <a:lstStyle/>
          <a:p>
            <a:r>
              <a:rPr lang="en-US" sz="4400"/>
              <a:t>  </a:t>
            </a:r>
            <a:r>
              <a:rPr lang="en-US" sz="4400" b="1"/>
              <a:t>Factor</a:t>
            </a:r>
            <a:r>
              <a:rPr lang="en-US" sz="4400"/>
              <a:t> – a number that divides evenly into another.</a:t>
            </a:r>
          </a:p>
        </p:txBody>
      </p:sp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3048000" y="3505200"/>
            <a:ext cx="36258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7200">
                <a:latin typeface="Arial Narrow" pitchFamily="34" charset="0"/>
              </a:rPr>
              <a:t>56 ÷ </a:t>
            </a:r>
            <a:r>
              <a:rPr lang="en-US" sz="7200">
                <a:solidFill>
                  <a:srgbClr val="FFFF00"/>
                </a:solidFill>
                <a:latin typeface="Arial Narrow" pitchFamily="34" charset="0"/>
              </a:rPr>
              <a:t>8</a:t>
            </a:r>
            <a:r>
              <a:rPr lang="en-US" sz="7200">
                <a:latin typeface="Arial Narrow" pitchFamily="34" charset="0"/>
              </a:rPr>
              <a:t> = 7</a:t>
            </a:r>
          </a:p>
        </p:txBody>
      </p:sp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4191000" y="5486400"/>
            <a:ext cx="16017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4800">
                <a:latin typeface="Arial Narrow" pitchFamily="34" charset="0"/>
              </a:rPr>
              <a:t>Factor</a:t>
            </a:r>
          </a:p>
        </p:txBody>
      </p:sp>
      <p:sp>
        <p:nvSpPr>
          <p:cNvPr id="116742" name="Line 6"/>
          <p:cNvSpPr>
            <a:spLocks noChangeShapeType="1"/>
          </p:cNvSpPr>
          <p:nvPr/>
        </p:nvSpPr>
        <p:spPr bwMode="auto">
          <a:xfrm flipV="1">
            <a:off x="5105400" y="4572000"/>
            <a:ext cx="0" cy="914400"/>
          </a:xfrm>
          <a:prstGeom prst="line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 advTm="1164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 autoUpdateAnimBg="0"/>
      <p:bldP spid="116740" grpId="0" autoUpdateAnimBg="0"/>
      <p:bldP spid="116741" grpId="0" autoUpdateAnimBg="0"/>
      <p:bldP spid="1167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>
                <a:solidFill>
                  <a:srgbClr val="E8FE18"/>
                </a:solidFill>
              </a:rPr>
              <a:t>Definition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1676400"/>
          </a:xfrm>
        </p:spPr>
        <p:txBody>
          <a:bodyPr/>
          <a:lstStyle/>
          <a:p>
            <a:r>
              <a:rPr lang="en-US" sz="4000">
                <a:solidFill>
                  <a:schemeClr val="tx2"/>
                </a:solidFill>
              </a:rPr>
              <a:t>  </a:t>
            </a:r>
            <a:r>
              <a:rPr lang="en-US" sz="4000" b="1"/>
              <a:t>Prime Number</a:t>
            </a:r>
            <a:r>
              <a:rPr lang="en-US" sz="4000"/>
              <a:t> – a number that has only two factors, itself and 1.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4343400" y="2971800"/>
            <a:ext cx="60166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7200">
                <a:solidFill>
                  <a:srgbClr val="E8FE18"/>
                </a:solidFill>
                <a:latin typeface="Arial Narrow" pitchFamily="34" charset="0"/>
              </a:rPr>
              <a:t>7</a:t>
            </a:r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381000" y="4191000"/>
            <a:ext cx="84582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>
                <a:solidFill>
                  <a:srgbClr val="E8FE18"/>
                </a:solidFill>
                <a:latin typeface="Arial Narrow" pitchFamily="34" charset="0"/>
              </a:rPr>
              <a:t>7 is prime because the only numbers</a:t>
            </a:r>
          </a:p>
          <a:p>
            <a:r>
              <a:rPr lang="en-US" sz="4400">
                <a:solidFill>
                  <a:srgbClr val="E8FE18"/>
                </a:solidFill>
                <a:latin typeface="Arial Narrow" pitchFamily="34" charset="0"/>
              </a:rPr>
              <a:t>that will divide into it evenly are 1 and 7.</a:t>
            </a:r>
          </a:p>
        </p:txBody>
      </p:sp>
    </p:spTree>
  </p:cSld>
  <p:clrMapOvr>
    <a:masterClrMapping/>
  </p:clrMapOvr>
  <p:transition advTm="1676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build="p" autoUpdateAnimBg="0"/>
      <p:bldP spid="68613" grpId="0" autoUpdateAnimBg="0"/>
      <p:bldP spid="6861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00"/>
                </a:solidFill>
              </a:rPr>
              <a:t>Hundreds Chart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/>
              <a:t>On graph paper, make a chart of the numbers from 1 to 100, with 10 numbers in each row.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61" name="Group 5"/>
          <p:cNvGraphicFramePr>
            <a:graphicFrameLocks noGrp="1"/>
          </p:cNvGraphicFramePr>
          <p:nvPr/>
        </p:nvGraphicFramePr>
        <p:xfrm>
          <a:off x="1524000" y="1143000"/>
          <a:ext cx="6096000" cy="5181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784" name="Text Box 128"/>
          <p:cNvSpPr txBox="1">
            <a:spLocks noChangeArrowheads="1"/>
          </p:cNvSpPr>
          <p:nvPr/>
        </p:nvSpPr>
        <p:spPr bwMode="ltGray">
          <a:xfrm>
            <a:off x="2971800" y="0"/>
            <a:ext cx="3416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E8FE18"/>
                </a:solidFill>
              </a:rPr>
              <a:t>Hundreds Chart</a:t>
            </a:r>
          </a:p>
        </p:txBody>
      </p:sp>
    </p:spTree>
  </p:cSld>
  <p:clrMapOvr>
    <a:masterClrMapping/>
  </p:clrMapOvr>
  <p:transition advTm="4384"/>
</p:sld>
</file>

<file path=ppt/theme/theme1.xml><?xml version="1.0" encoding="utf-8"?>
<a:theme xmlns:a="http://schemas.openxmlformats.org/drawingml/2006/main" name="Romanesque">
  <a:themeElements>
    <a:clrScheme name="Office">
      <a:dk1>
        <a:sysClr val="windowText" lastClr="3F474C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omanesqu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Romanesque 1">
        <a:dk1>
          <a:srgbClr val="6E6958"/>
        </a:dk1>
        <a:lt1>
          <a:srgbClr val="EAEAEA"/>
        </a:lt1>
        <a:dk2>
          <a:srgbClr val="88826C"/>
        </a:dk2>
        <a:lt2>
          <a:srgbClr val="EDD39F"/>
        </a:lt2>
        <a:accent1>
          <a:srgbClr val="C9C6BB"/>
        </a:accent1>
        <a:accent2>
          <a:srgbClr val="ADA897"/>
        </a:accent2>
        <a:accent3>
          <a:srgbClr val="C3C1BA"/>
        </a:accent3>
        <a:accent4>
          <a:srgbClr val="C8C8C8"/>
        </a:accent4>
        <a:accent5>
          <a:srgbClr val="E1DFDA"/>
        </a:accent5>
        <a:accent6>
          <a:srgbClr val="9C9888"/>
        </a:accent6>
        <a:hlink>
          <a:srgbClr val="DEB54E"/>
        </a:hlink>
        <a:folHlink>
          <a:srgbClr val="A78B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manesque 2">
        <a:dk1>
          <a:srgbClr val="523D24"/>
        </a:dk1>
        <a:lt1>
          <a:srgbClr val="FFFFFF"/>
        </a:lt1>
        <a:dk2>
          <a:srgbClr val="5C3324"/>
        </a:dk2>
        <a:lt2>
          <a:srgbClr val="948F60"/>
        </a:lt2>
        <a:accent1>
          <a:srgbClr val="D0CEB8"/>
        </a:accent1>
        <a:accent2>
          <a:srgbClr val="C1BFA1"/>
        </a:accent2>
        <a:accent3>
          <a:srgbClr val="FFFFFF"/>
        </a:accent3>
        <a:accent4>
          <a:srgbClr val="45331D"/>
        </a:accent4>
        <a:accent5>
          <a:srgbClr val="E4E3D8"/>
        </a:accent5>
        <a:accent6>
          <a:srgbClr val="AFAD91"/>
        </a:accent6>
        <a:hlink>
          <a:srgbClr val="E0C036"/>
        </a:hlink>
        <a:folHlink>
          <a:srgbClr val="D1C1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manesque 3">
        <a:dk1>
          <a:srgbClr val="333333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DDDDDD"/>
        </a:accent2>
        <a:accent3>
          <a:srgbClr val="FFFFFF"/>
        </a:accent3>
        <a:accent4>
          <a:srgbClr val="2A2A2A"/>
        </a:accent4>
        <a:accent5>
          <a:srgbClr val="F3F3F3"/>
        </a:accent5>
        <a:accent6>
          <a:srgbClr val="C8C8C8"/>
        </a:accent6>
        <a:hlink>
          <a:srgbClr val="969696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manesque 4">
        <a:dk1>
          <a:srgbClr val="4C4F60"/>
        </a:dk1>
        <a:lt1>
          <a:srgbClr val="EAEAEA"/>
        </a:lt1>
        <a:dk2>
          <a:srgbClr val="6C7188"/>
        </a:dk2>
        <a:lt2>
          <a:srgbClr val="EBCD5D"/>
        </a:lt2>
        <a:accent1>
          <a:srgbClr val="CECFD8"/>
        </a:accent1>
        <a:accent2>
          <a:srgbClr val="A8ABBA"/>
        </a:accent2>
        <a:accent3>
          <a:srgbClr val="BABBC3"/>
        </a:accent3>
        <a:accent4>
          <a:srgbClr val="C8C8C8"/>
        </a:accent4>
        <a:accent5>
          <a:srgbClr val="E3E4E9"/>
        </a:accent5>
        <a:accent6>
          <a:srgbClr val="989BA8"/>
        </a:accent6>
        <a:hlink>
          <a:srgbClr val="E8B550"/>
        </a:hlink>
        <a:folHlink>
          <a:srgbClr val="B79E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manesque 5">
        <a:dk1>
          <a:srgbClr val="65515B"/>
        </a:dk1>
        <a:lt1>
          <a:srgbClr val="EAEAEA"/>
        </a:lt1>
        <a:dk2>
          <a:srgbClr val="886C7B"/>
        </a:dk2>
        <a:lt2>
          <a:srgbClr val="E9D95F"/>
        </a:lt2>
        <a:accent1>
          <a:srgbClr val="CECFD8"/>
        </a:accent1>
        <a:accent2>
          <a:srgbClr val="AB95A1"/>
        </a:accent2>
        <a:accent3>
          <a:srgbClr val="C3BABF"/>
        </a:accent3>
        <a:accent4>
          <a:srgbClr val="C8C8C8"/>
        </a:accent4>
        <a:accent5>
          <a:srgbClr val="E3E4E9"/>
        </a:accent5>
        <a:accent6>
          <a:srgbClr val="9B8791"/>
        </a:accent6>
        <a:hlink>
          <a:srgbClr val="E8C050"/>
        </a:hlink>
        <a:folHlink>
          <a:srgbClr val="B79E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manesque 6">
        <a:dk1>
          <a:srgbClr val="333333"/>
        </a:dk1>
        <a:lt1>
          <a:srgbClr val="EAEAEA"/>
        </a:lt1>
        <a:dk2>
          <a:srgbClr val="000000"/>
        </a:dk2>
        <a:lt2>
          <a:srgbClr val="E1D8AB"/>
        </a:lt2>
        <a:accent1>
          <a:srgbClr val="808080"/>
        </a:accent1>
        <a:accent2>
          <a:srgbClr val="5F5F5F"/>
        </a:accent2>
        <a:accent3>
          <a:srgbClr val="AAAAAA"/>
        </a:accent3>
        <a:accent4>
          <a:srgbClr val="C8C8C8"/>
        </a:accent4>
        <a:accent5>
          <a:srgbClr val="C0C0C0"/>
        </a:accent5>
        <a:accent6>
          <a:srgbClr val="555555"/>
        </a:accent6>
        <a:hlink>
          <a:srgbClr val="D95045"/>
        </a:hlink>
        <a:folHlink>
          <a:srgbClr val="DCA23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Designs\Romanesque.pot</Template>
  <TotalTime>330</TotalTime>
  <Words>1194</Words>
  <Application>Microsoft Office PowerPoint</Application>
  <PresentationFormat>On-screen Show (4:3)</PresentationFormat>
  <Paragraphs>856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Times New Roman</vt:lpstr>
      <vt:lpstr>Arial Narrow</vt:lpstr>
      <vt:lpstr>Romanesque</vt:lpstr>
      <vt:lpstr>Prime Numbers Eratosthenes’ Sieve</vt:lpstr>
      <vt:lpstr>Eratosthenes (ehr-uh-TAHS-thuh-neez)</vt:lpstr>
      <vt:lpstr>Eratosthenes (ehr-uh-TAHS-thuh-neez)</vt:lpstr>
      <vt:lpstr>Eratosthenes’ Sieve</vt:lpstr>
      <vt:lpstr>Definition</vt:lpstr>
      <vt:lpstr>Definition</vt:lpstr>
      <vt:lpstr>Definition</vt:lpstr>
      <vt:lpstr>Hundreds Chart</vt:lpstr>
      <vt:lpstr>Slide 9</vt:lpstr>
      <vt:lpstr>Slide 10</vt:lpstr>
      <vt:lpstr>Hint For Next Step </vt:lpstr>
      <vt:lpstr>Slide 12</vt:lpstr>
      <vt:lpstr>Hint For Next Step</vt:lpstr>
      <vt:lpstr>Slide 14</vt:lpstr>
      <vt:lpstr>Slide 15</vt:lpstr>
      <vt:lpstr>Slide 16</vt:lpstr>
      <vt:lpstr>Slide 17</vt:lpstr>
      <vt:lpstr>Slide 18</vt:lpstr>
      <vt:lpstr>Slide 19</vt:lpstr>
      <vt:lpstr>The Prime Numbers from 1 to 100 are as follows:</vt:lpstr>
    </vt:vector>
  </TitlesOfParts>
  <Company>Advantage Tutoring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 Numbers Eratosthenes’ Sieve</dc:title>
  <dc:creator>Monica/Bob Yuskaitis</dc:creator>
  <cp:lastModifiedBy>Grant</cp:lastModifiedBy>
  <cp:revision>10</cp:revision>
  <cp:lastPrinted>1601-01-01T00:00:00Z</cp:lastPrinted>
  <dcterms:created xsi:type="dcterms:W3CDTF">2000-03-12T16:11:52Z</dcterms:created>
  <dcterms:modified xsi:type="dcterms:W3CDTF">2010-10-05T22:02:40Z</dcterms:modified>
</cp:coreProperties>
</file>